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0" r:id="rId5"/>
  </p:sldMasterIdLst>
  <p:notesMasterIdLst>
    <p:notesMasterId r:id="rId22"/>
  </p:notesMasterIdLst>
  <p:handoutMasterIdLst>
    <p:handoutMasterId r:id="rId23"/>
  </p:handoutMasterIdLst>
  <p:sldIdLst>
    <p:sldId id="256" r:id="rId6"/>
    <p:sldId id="464" r:id="rId7"/>
    <p:sldId id="459" r:id="rId8"/>
    <p:sldId id="436" r:id="rId9"/>
    <p:sldId id="439" r:id="rId10"/>
    <p:sldId id="446" r:id="rId11"/>
    <p:sldId id="457" r:id="rId12"/>
    <p:sldId id="449" r:id="rId13"/>
    <p:sldId id="451" r:id="rId14"/>
    <p:sldId id="447" r:id="rId15"/>
    <p:sldId id="453" r:id="rId16"/>
    <p:sldId id="454" r:id="rId17"/>
    <p:sldId id="455" r:id="rId18"/>
    <p:sldId id="456" r:id="rId19"/>
    <p:sldId id="460" r:id="rId20"/>
    <p:sldId id="444" r:id="rId21"/>
  </p:sldIdLst>
  <p:sldSz cx="10160000" cy="5715000"/>
  <p:notesSz cx="6858000" cy="9144000"/>
  <p:defaultTextStyle>
    <a:defPPr>
      <a:defRPr lang="en-US"/>
    </a:defPPr>
    <a:lvl1pPr marL="0" algn="l" defTabSz="405037" rtl="0" eaLnBrk="1" latinLnBrk="0" hangingPunct="1">
      <a:defRPr sz="1600" kern="1200">
        <a:solidFill>
          <a:schemeClr val="tx1"/>
        </a:solidFill>
        <a:latin typeface="+mn-lt"/>
        <a:ea typeface="+mn-ea"/>
        <a:cs typeface="+mn-cs"/>
      </a:defRPr>
    </a:lvl1pPr>
    <a:lvl2pPr marL="405037" algn="l" defTabSz="405037" rtl="0" eaLnBrk="1" latinLnBrk="0" hangingPunct="1">
      <a:defRPr sz="1600" kern="1200">
        <a:solidFill>
          <a:schemeClr val="tx1"/>
        </a:solidFill>
        <a:latin typeface="+mn-lt"/>
        <a:ea typeface="+mn-ea"/>
        <a:cs typeface="+mn-cs"/>
      </a:defRPr>
    </a:lvl2pPr>
    <a:lvl3pPr marL="810073" algn="l" defTabSz="405037" rtl="0" eaLnBrk="1" latinLnBrk="0" hangingPunct="1">
      <a:defRPr sz="1600" kern="1200">
        <a:solidFill>
          <a:schemeClr val="tx1"/>
        </a:solidFill>
        <a:latin typeface="+mn-lt"/>
        <a:ea typeface="+mn-ea"/>
        <a:cs typeface="+mn-cs"/>
      </a:defRPr>
    </a:lvl3pPr>
    <a:lvl4pPr marL="1215109" algn="l" defTabSz="405037" rtl="0" eaLnBrk="1" latinLnBrk="0" hangingPunct="1">
      <a:defRPr sz="1600" kern="1200">
        <a:solidFill>
          <a:schemeClr val="tx1"/>
        </a:solidFill>
        <a:latin typeface="+mn-lt"/>
        <a:ea typeface="+mn-ea"/>
        <a:cs typeface="+mn-cs"/>
      </a:defRPr>
    </a:lvl4pPr>
    <a:lvl5pPr marL="1620144" algn="l" defTabSz="405037" rtl="0" eaLnBrk="1" latinLnBrk="0" hangingPunct="1">
      <a:defRPr sz="1600" kern="1200">
        <a:solidFill>
          <a:schemeClr val="tx1"/>
        </a:solidFill>
        <a:latin typeface="+mn-lt"/>
        <a:ea typeface="+mn-ea"/>
        <a:cs typeface="+mn-cs"/>
      </a:defRPr>
    </a:lvl5pPr>
    <a:lvl6pPr marL="2025180" algn="l" defTabSz="405037" rtl="0" eaLnBrk="1" latinLnBrk="0" hangingPunct="1">
      <a:defRPr sz="1600" kern="1200">
        <a:solidFill>
          <a:schemeClr val="tx1"/>
        </a:solidFill>
        <a:latin typeface="+mn-lt"/>
        <a:ea typeface="+mn-ea"/>
        <a:cs typeface="+mn-cs"/>
      </a:defRPr>
    </a:lvl6pPr>
    <a:lvl7pPr marL="2430216" algn="l" defTabSz="405037" rtl="0" eaLnBrk="1" latinLnBrk="0" hangingPunct="1">
      <a:defRPr sz="1600" kern="1200">
        <a:solidFill>
          <a:schemeClr val="tx1"/>
        </a:solidFill>
        <a:latin typeface="+mn-lt"/>
        <a:ea typeface="+mn-ea"/>
        <a:cs typeface="+mn-cs"/>
      </a:defRPr>
    </a:lvl7pPr>
    <a:lvl8pPr marL="2835253" algn="l" defTabSz="405037" rtl="0" eaLnBrk="1" latinLnBrk="0" hangingPunct="1">
      <a:defRPr sz="1600" kern="1200">
        <a:solidFill>
          <a:schemeClr val="tx1"/>
        </a:solidFill>
        <a:latin typeface="+mn-lt"/>
        <a:ea typeface="+mn-ea"/>
        <a:cs typeface="+mn-cs"/>
      </a:defRPr>
    </a:lvl8pPr>
    <a:lvl9pPr marL="3240289" algn="l" defTabSz="405037" rtl="0" eaLnBrk="1" latinLnBrk="0" hangingPunct="1">
      <a:defRPr sz="1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538EB8-740A-E04A-89E1-AF5DCF4D0724}">
          <p14:sldIdLst>
            <p14:sldId id="256"/>
            <p14:sldId id="464"/>
            <p14:sldId id="459"/>
            <p14:sldId id="436"/>
            <p14:sldId id="439"/>
            <p14:sldId id="446"/>
            <p14:sldId id="457"/>
            <p14:sldId id="449"/>
            <p14:sldId id="451"/>
            <p14:sldId id="447"/>
            <p14:sldId id="453"/>
            <p14:sldId id="454"/>
            <p14:sldId id="455"/>
            <p14:sldId id="456"/>
            <p14:sldId id="460"/>
            <p14:sldId id="444"/>
          </p14:sldIdLst>
        </p14:section>
      </p14:sectionLst>
    </p:ext>
    <p:ext uri="{EFAFB233-063F-42B5-8137-9DF3F51BA10A}">
      <p15:sldGuideLst xmlns:p15="http://schemas.microsoft.com/office/powerpoint/2012/main">
        <p15:guide id="1" orient="horz" pos="171" userDrawn="1">
          <p15:clr>
            <a:srgbClr val="A4A3A4"/>
          </p15:clr>
        </p15:guide>
        <p15:guide id="2" pos="299" userDrawn="1">
          <p15:clr>
            <a:srgbClr val="A4A3A4"/>
          </p15:clr>
        </p15:guide>
        <p15:guide id="3" pos="60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clifford" initials="ac" lastIdx="1" clrIdx="0">
    <p:extLst>
      <p:ext uri="{19B8F6BF-5375-455C-9EA6-DF929625EA0E}">
        <p15:presenceInfo xmlns:p15="http://schemas.microsoft.com/office/powerpoint/2012/main" userId="bcc660348245b40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4AA"/>
    <a:srgbClr val="F5F5F5"/>
    <a:srgbClr val="3EB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6374" autoAdjust="0"/>
  </p:normalViewPr>
  <p:slideViewPr>
    <p:cSldViewPr snapToGrid="0" snapToObjects="1">
      <p:cViewPr varScale="1">
        <p:scale>
          <a:sx n="71" d="100"/>
          <a:sy n="71" d="100"/>
        </p:scale>
        <p:origin x="605" y="62"/>
      </p:cViewPr>
      <p:guideLst>
        <p:guide orient="horz" pos="171"/>
        <p:guide pos="299"/>
        <p:guide pos="6066"/>
      </p:guideLst>
    </p:cSldViewPr>
  </p:slideViewPr>
  <p:notesTextViewPr>
    <p:cViewPr>
      <p:scale>
        <a:sx n="100" d="100"/>
        <a:sy n="100" d="100"/>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21F85-ABE7-46A4-8842-4323ED42FA9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B6C4911-830C-4968-AE24-6A19EEE75F91}">
      <dgm:prSet phldrT="[Text]"/>
      <dgm:spPr>
        <a:blipFill dpi="0" rotWithShape="0">
          <a:blip xmlns:r="http://schemas.openxmlformats.org/officeDocument/2006/relationships" r:embed="rId1">
            <a:alphaModFix amt="40000"/>
          </a:blip>
          <a:srcRect/>
          <a:stretch>
            <a:fillRect/>
          </a:stretch>
        </a:blipFill>
      </dgm:spPr>
      <dgm:t>
        <a:bodyPr/>
        <a:lstStyle/>
        <a:p>
          <a:r>
            <a:rPr lang="en-US" dirty="0">
              <a:ln>
                <a:noFill/>
              </a:ln>
              <a:solidFill>
                <a:schemeClr val="tx1"/>
              </a:solidFill>
            </a:rPr>
            <a:t>INPATIENT Hospitalization</a:t>
          </a:r>
        </a:p>
      </dgm:t>
    </dgm:pt>
    <dgm:pt modelId="{A0740C34-FA8A-4B2A-8620-77D4A79C3A89}" type="parTrans" cxnId="{558ABC89-3F6E-40A1-B6F9-94C7418F5FF3}">
      <dgm:prSet/>
      <dgm:spPr/>
      <dgm:t>
        <a:bodyPr/>
        <a:lstStyle/>
        <a:p>
          <a:endParaRPr lang="en-US">
            <a:ln>
              <a:noFill/>
            </a:ln>
          </a:endParaRPr>
        </a:p>
      </dgm:t>
    </dgm:pt>
    <dgm:pt modelId="{1F4CCF08-1BBC-4798-8081-71FC2CCB9D9E}" type="sibTrans" cxnId="{558ABC89-3F6E-40A1-B6F9-94C7418F5FF3}">
      <dgm:prSet/>
      <dgm:spPr/>
      <dgm:t>
        <a:bodyPr/>
        <a:lstStyle/>
        <a:p>
          <a:endParaRPr lang="en-US">
            <a:ln>
              <a:noFill/>
            </a:ln>
          </a:endParaRPr>
        </a:p>
      </dgm:t>
    </dgm:pt>
    <dgm:pt modelId="{89EF16B1-7EDD-461A-8648-2E72B10052F5}">
      <dgm:prSet phldrT="[Text]" custT="1"/>
      <dgm:spPr>
        <a:blipFill dpi="0" rotWithShape="0">
          <a:blip xmlns:r="http://schemas.openxmlformats.org/officeDocument/2006/relationships" r:embed="rId2">
            <a:alphaModFix amt="40000"/>
          </a:blip>
          <a:srcRect/>
          <a:stretch>
            <a:fillRect/>
          </a:stretch>
        </a:blipFill>
      </dgm:spPr>
      <dgm:t>
        <a:bodyPr/>
        <a:lstStyle/>
        <a:p>
          <a:r>
            <a:rPr lang="en-US" sz="3000" dirty="0">
              <a:ln>
                <a:noFill/>
              </a:ln>
              <a:solidFill>
                <a:schemeClr val="tx1"/>
              </a:solidFill>
            </a:rPr>
            <a:t>Skilled Nursing*</a:t>
          </a:r>
        </a:p>
        <a:p>
          <a:r>
            <a:rPr lang="en-US" sz="1600" b="1" dirty="0">
              <a:ln>
                <a:noFill/>
              </a:ln>
              <a:solidFill>
                <a:schemeClr val="tx1"/>
              </a:solidFill>
            </a:rPr>
            <a:t>(not custodial or long term care)</a:t>
          </a:r>
        </a:p>
      </dgm:t>
    </dgm:pt>
    <dgm:pt modelId="{E1AA721B-0B27-45C5-86D2-B50E6FBC1784}" type="parTrans" cxnId="{C08B604B-7E35-4563-89A7-49EE8A2477CA}">
      <dgm:prSet/>
      <dgm:spPr/>
      <dgm:t>
        <a:bodyPr/>
        <a:lstStyle/>
        <a:p>
          <a:endParaRPr lang="en-US">
            <a:ln>
              <a:noFill/>
            </a:ln>
          </a:endParaRPr>
        </a:p>
      </dgm:t>
    </dgm:pt>
    <dgm:pt modelId="{7CD299B1-62C8-44B4-B187-3562F240595F}" type="sibTrans" cxnId="{C08B604B-7E35-4563-89A7-49EE8A2477CA}">
      <dgm:prSet/>
      <dgm:spPr/>
      <dgm:t>
        <a:bodyPr/>
        <a:lstStyle/>
        <a:p>
          <a:endParaRPr lang="en-US">
            <a:ln>
              <a:noFill/>
            </a:ln>
          </a:endParaRPr>
        </a:p>
      </dgm:t>
    </dgm:pt>
    <dgm:pt modelId="{8B9A3806-E37C-450B-B9A4-A2FA2F9D0EFD}">
      <dgm:prSet phldrT="[Text]"/>
      <dgm:spPr>
        <a:blipFill dpi="0" rotWithShape="0">
          <a:blip xmlns:r="http://schemas.openxmlformats.org/officeDocument/2006/relationships" r:embed="rId3">
            <a:alphaModFix amt="40000"/>
          </a:blip>
          <a:srcRect/>
          <a:stretch>
            <a:fillRect/>
          </a:stretch>
        </a:blipFill>
      </dgm:spPr>
      <dgm:t>
        <a:bodyPr/>
        <a:lstStyle/>
        <a:p>
          <a:r>
            <a:rPr lang="en-US" dirty="0">
              <a:ln>
                <a:noFill/>
              </a:ln>
              <a:solidFill>
                <a:schemeClr val="tx1"/>
              </a:solidFill>
            </a:rPr>
            <a:t>Home Health Care*</a:t>
          </a:r>
        </a:p>
      </dgm:t>
    </dgm:pt>
    <dgm:pt modelId="{5C659D4A-9750-4CD3-A4A3-22E7D4C043A9}" type="parTrans" cxnId="{CCC88B52-7149-460D-8F27-7C134125DDDA}">
      <dgm:prSet/>
      <dgm:spPr/>
      <dgm:t>
        <a:bodyPr/>
        <a:lstStyle/>
        <a:p>
          <a:endParaRPr lang="en-US">
            <a:ln>
              <a:noFill/>
            </a:ln>
          </a:endParaRPr>
        </a:p>
      </dgm:t>
    </dgm:pt>
    <dgm:pt modelId="{5ABE2EC9-2563-48CD-90FF-ABB10EA35EF5}" type="sibTrans" cxnId="{CCC88B52-7149-460D-8F27-7C134125DDDA}">
      <dgm:prSet/>
      <dgm:spPr/>
      <dgm:t>
        <a:bodyPr/>
        <a:lstStyle/>
        <a:p>
          <a:endParaRPr lang="en-US">
            <a:ln>
              <a:noFill/>
            </a:ln>
          </a:endParaRPr>
        </a:p>
      </dgm:t>
    </dgm:pt>
    <dgm:pt modelId="{119F7232-F105-4B5F-AA22-1D6361F21341}">
      <dgm:prSet phldrT="[Text]"/>
      <dgm:spPr>
        <a:blipFill dpi="0" rotWithShape="0">
          <a:blip xmlns:r="http://schemas.openxmlformats.org/officeDocument/2006/relationships" r:embed="rId4">
            <a:alphaModFix amt="40000"/>
          </a:blip>
          <a:srcRect/>
          <a:stretch>
            <a:fillRect/>
          </a:stretch>
        </a:blipFill>
      </dgm:spPr>
      <dgm:t>
        <a:bodyPr/>
        <a:lstStyle/>
        <a:p>
          <a:r>
            <a:rPr lang="en-US" dirty="0">
              <a:ln>
                <a:noFill/>
              </a:ln>
              <a:solidFill>
                <a:schemeClr val="tx1"/>
              </a:solidFill>
            </a:rPr>
            <a:t>Hospice Care</a:t>
          </a:r>
        </a:p>
      </dgm:t>
    </dgm:pt>
    <dgm:pt modelId="{460C1D59-FA71-4F55-8F3A-4B3A9E646BFE}" type="sibTrans" cxnId="{A0E818E1-4679-4118-BDA0-43CCAE804305}">
      <dgm:prSet/>
      <dgm:spPr/>
      <dgm:t>
        <a:bodyPr/>
        <a:lstStyle/>
        <a:p>
          <a:endParaRPr lang="en-US">
            <a:ln>
              <a:noFill/>
            </a:ln>
          </a:endParaRPr>
        </a:p>
      </dgm:t>
    </dgm:pt>
    <dgm:pt modelId="{5B30EF17-DA11-4329-8DD2-BB9560FD761A}" type="parTrans" cxnId="{A0E818E1-4679-4118-BDA0-43CCAE804305}">
      <dgm:prSet/>
      <dgm:spPr/>
      <dgm:t>
        <a:bodyPr/>
        <a:lstStyle/>
        <a:p>
          <a:endParaRPr lang="en-US">
            <a:ln>
              <a:noFill/>
            </a:ln>
          </a:endParaRPr>
        </a:p>
      </dgm:t>
    </dgm:pt>
    <dgm:pt modelId="{1A47F46F-319C-40A2-8C5B-D5DE77DBAFE7}">
      <dgm:prSet phldrT="[Text]"/>
      <dgm:spPr>
        <a:noFill/>
      </dgm:spPr>
      <dgm:t>
        <a:bodyPr/>
        <a:lstStyle/>
        <a:p>
          <a:endParaRPr lang="en-US" dirty="0">
            <a:ln>
              <a:noFill/>
            </a:ln>
            <a:solidFill>
              <a:schemeClr val="tx1"/>
            </a:solidFill>
          </a:endParaRPr>
        </a:p>
      </dgm:t>
    </dgm:pt>
    <dgm:pt modelId="{421860A8-DB78-43EA-9BB9-C473F15DCAC2}" type="parTrans" cxnId="{9C408B0A-46D8-49F4-B720-B08D040658EA}">
      <dgm:prSet/>
      <dgm:spPr/>
      <dgm:t>
        <a:bodyPr/>
        <a:lstStyle/>
        <a:p>
          <a:endParaRPr lang="en-US">
            <a:ln>
              <a:noFill/>
            </a:ln>
          </a:endParaRPr>
        </a:p>
      </dgm:t>
    </dgm:pt>
    <dgm:pt modelId="{4FB73680-184F-4B1F-9584-193797F72603}" type="sibTrans" cxnId="{9C408B0A-46D8-49F4-B720-B08D040658EA}">
      <dgm:prSet/>
      <dgm:spPr/>
      <dgm:t>
        <a:bodyPr/>
        <a:lstStyle/>
        <a:p>
          <a:endParaRPr lang="en-US">
            <a:ln>
              <a:noFill/>
            </a:ln>
          </a:endParaRPr>
        </a:p>
      </dgm:t>
    </dgm:pt>
    <dgm:pt modelId="{1DDF1AB2-AC87-46FB-82B1-1133AF6DC231}" type="pres">
      <dgm:prSet presAssocID="{B9921F85-ABE7-46A4-8842-4323ED42FA91}" presName="diagram" presStyleCnt="0">
        <dgm:presLayoutVars>
          <dgm:dir/>
          <dgm:resizeHandles val="exact"/>
        </dgm:presLayoutVars>
      </dgm:prSet>
      <dgm:spPr/>
    </dgm:pt>
    <dgm:pt modelId="{6A482DEC-D1B4-48A9-8BC7-00E8EFF8217B}" type="pres">
      <dgm:prSet presAssocID="{AB6C4911-830C-4968-AE24-6A19EEE75F91}" presName="node" presStyleLbl="node1" presStyleIdx="0" presStyleCnt="5">
        <dgm:presLayoutVars>
          <dgm:bulletEnabled val="1"/>
        </dgm:presLayoutVars>
      </dgm:prSet>
      <dgm:spPr/>
    </dgm:pt>
    <dgm:pt modelId="{CE8E2484-AF78-4D29-947F-3EB8B96E1298}" type="pres">
      <dgm:prSet presAssocID="{1F4CCF08-1BBC-4798-8081-71FC2CCB9D9E}" presName="sibTrans" presStyleCnt="0"/>
      <dgm:spPr/>
    </dgm:pt>
    <dgm:pt modelId="{1002CA70-399A-499E-AF35-EF33DE9C9BC9}" type="pres">
      <dgm:prSet presAssocID="{89EF16B1-7EDD-461A-8648-2E72B10052F5}" presName="node" presStyleLbl="node1" presStyleIdx="1" presStyleCnt="5">
        <dgm:presLayoutVars>
          <dgm:bulletEnabled val="1"/>
        </dgm:presLayoutVars>
      </dgm:prSet>
      <dgm:spPr/>
    </dgm:pt>
    <dgm:pt modelId="{F9431135-8A82-4F33-91C2-7F77A52CC617}" type="pres">
      <dgm:prSet presAssocID="{7CD299B1-62C8-44B4-B187-3562F240595F}" presName="sibTrans" presStyleCnt="0"/>
      <dgm:spPr/>
    </dgm:pt>
    <dgm:pt modelId="{7E462350-B011-41B9-8526-96B30C4361C7}" type="pres">
      <dgm:prSet presAssocID="{8B9A3806-E37C-450B-B9A4-A2FA2F9D0EFD}" presName="node" presStyleLbl="node1" presStyleIdx="2" presStyleCnt="5">
        <dgm:presLayoutVars>
          <dgm:bulletEnabled val="1"/>
        </dgm:presLayoutVars>
      </dgm:prSet>
      <dgm:spPr/>
    </dgm:pt>
    <dgm:pt modelId="{2FCF696A-78FE-4405-9D0A-41272490678D}" type="pres">
      <dgm:prSet presAssocID="{5ABE2EC9-2563-48CD-90FF-ABB10EA35EF5}" presName="sibTrans" presStyleCnt="0"/>
      <dgm:spPr/>
    </dgm:pt>
    <dgm:pt modelId="{1D90A445-03A3-4FF0-A208-FBEA586C9A05}" type="pres">
      <dgm:prSet presAssocID="{119F7232-F105-4B5F-AA22-1D6361F21341}" presName="node" presStyleLbl="node1" presStyleIdx="3" presStyleCnt="5">
        <dgm:presLayoutVars>
          <dgm:bulletEnabled val="1"/>
        </dgm:presLayoutVars>
      </dgm:prSet>
      <dgm:spPr/>
    </dgm:pt>
    <dgm:pt modelId="{E176AD73-4D43-4B8B-BD61-58B04CBAD44A}" type="pres">
      <dgm:prSet presAssocID="{460C1D59-FA71-4F55-8F3A-4B3A9E646BFE}" presName="sibTrans" presStyleCnt="0"/>
      <dgm:spPr/>
    </dgm:pt>
    <dgm:pt modelId="{A55BC196-D24E-4F8A-B39C-ED8F03C9D5D7}" type="pres">
      <dgm:prSet presAssocID="{1A47F46F-319C-40A2-8C5B-D5DE77DBAFE7}" presName="node" presStyleLbl="node1" presStyleIdx="4" presStyleCnt="5">
        <dgm:presLayoutVars>
          <dgm:bulletEnabled val="1"/>
        </dgm:presLayoutVars>
      </dgm:prSet>
      <dgm:spPr/>
    </dgm:pt>
  </dgm:ptLst>
  <dgm:cxnLst>
    <dgm:cxn modelId="{9C408B0A-46D8-49F4-B720-B08D040658EA}" srcId="{B9921F85-ABE7-46A4-8842-4323ED42FA91}" destId="{1A47F46F-319C-40A2-8C5B-D5DE77DBAFE7}" srcOrd="4" destOrd="0" parTransId="{421860A8-DB78-43EA-9BB9-C473F15DCAC2}" sibTransId="{4FB73680-184F-4B1F-9584-193797F72603}"/>
    <dgm:cxn modelId="{205E2437-7CEE-4D5F-989C-4C3F8D6330BE}" type="presOf" srcId="{1A47F46F-319C-40A2-8C5B-D5DE77DBAFE7}" destId="{A55BC196-D24E-4F8A-B39C-ED8F03C9D5D7}" srcOrd="0" destOrd="0" presId="urn:microsoft.com/office/officeart/2005/8/layout/default"/>
    <dgm:cxn modelId="{C08B604B-7E35-4563-89A7-49EE8A2477CA}" srcId="{B9921F85-ABE7-46A4-8842-4323ED42FA91}" destId="{89EF16B1-7EDD-461A-8648-2E72B10052F5}" srcOrd="1" destOrd="0" parTransId="{E1AA721B-0B27-45C5-86D2-B50E6FBC1784}" sibTransId="{7CD299B1-62C8-44B4-B187-3562F240595F}"/>
    <dgm:cxn modelId="{CCC88B52-7149-460D-8F27-7C134125DDDA}" srcId="{B9921F85-ABE7-46A4-8842-4323ED42FA91}" destId="{8B9A3806-E37C-450B-B9A4-A2FA2F9D0EFD}" srcOrd="2" destOrd="0" parTransId="{5C659D4A-9750-4CD3-A4A3-22E7D4C043A9}" sibTransId="{5ABE2EC9-2563-48CD-90FF-ABB10EA35EF5}"/>
    <dgm:cxn modelId="{EF124884-D2A5-4DB6-816F-E68FB9B7D600}" type="presOf" srcId="{89EF16B1-7EDD-461A-8648-2E72B10052F5}" destId="{1002CA70-399A-499E-AF35-EF33DE9C9BC9}" srcOrd="0" destOrd="0" presId="urn:microsoft.com/office/officeart/2005/8/layout/default"/>
    <dgm:cxn modelId="{558ABC89-3F6E-40A1-B6F9-94C7418F5FF3}" srcId="{B9921F85-ABE7-46A4-8842-4323ED42FA91}" destId="{AB6C4911-830C-4968-AE24-6A19EEE75F91}" srcOrd="0" destOrd="0" parTransId="{A0740C34-FA8A-4B2A-8620-77D4A79C3A89}" sibTransId="{1F4CCF08-1BBC-4798-8081-71FC2CCB9D9E}"/>
    <dgm:cxn modelId="{28CAD189-86F2-4491-A93F-630E560EA0F2}" type="presOf" srcId="{8B9A3806-E37C-450B-B9A4-A2FA2F9D0EFD}" destId="{7E462350-B011-41B9-8526-96B30C4361C7}" srcOrd="0" destOrd="0" presId="urn:microsoft.com/office/officeart/2005/8/layout/default"/>
    <dgm:cxn modelId="{66B23C8D-186F-48F2-8EB6-15DC9B9B2FF4}" type="presOf" srcId="{B9921F85-ABE7-46A4-8842-4323ED42FA91}" destId="{1DDF1AB2-AC87-46FB-82B1-1133AF6DC231}" srcOrd="0" destOrd="0" presId="urn:microsoft.com/office/officeart/2005/8/layout/default"/>
    <dgm:cxn modelId="{A0E818E1-4679-4118-BDA0-43CCAE804305}" srcId="{B9921F85-ABE7-46A4-8842-4323ED42FA91}" destId="{119F7232-F105-4B5F-AA22-1D6361F21341}" srcOrd="3" destOrd="0" parTransId="{5B30EF17-DA11-4329-8DD2-BB9560FD761A}" sibTransId="{460C1D59-FA71-4F55-8F3A-4B3A9E646BFE}"/>
    <dgm:cxn modelId="{3CF8ABEE-E425-4268-9647-0C61A5623DA1}" type="presOf" srcId="{AB6C4911-830C-4968-AE24-6A19EEE75F91}" destId="{6A482DEC-D1B4-48A9-8BC7-00E8EFF8217B}" srcOrd="0" destOrd="0" presId="urn:microsoft.com/office/officeart/2005/8/layout/default"/>
    <dgm:cxn modelId="{DAA276F9-BA4C-4D28-B5D9-B5B4060072AE}" type="presOf" srcId="{119F7232-F105-4B5F-AA22-1D6361F21341}" destId="{1D90A445-03A3-4FF0-A208-FBEA586C9A05}" srcOrd="0" destOrd="0" presId="urn:microsoft.com/office/officeart/2005/8/layout/default"/>
    <dgm:cxn modelId="{93B422D8-660C-49BF-A39C-768B971082DE}" type="presParOf" srcId="{1DDF1AB2-AC87-46FB-82B1-1133AF6DC231}" destId="{6A482DEC-D1B4-48A9-8BC7-00E8EFF8217B}" srcOrd="0" destOrd="0" presId="urn:microsoft.com/office/officeart/2005/8/layout/default"/>
    <dgm:cxn modelId="{C9778454-E498-4869-AAA3-18F9D7E667F7}" type="presParOf" srcId="{1DDF1AB2-AC87-46FB-82B1-1133AF6DC231}" destId="{CE8E2484-AF78-4D29-947F-3EB8B96E1298}" srcOrd="1" destOrd="0" presId="urn:microsoft.com/office/officeart/2005/8/layout/default"/>
    <dgm:cxn modelId="{9D07A314-30C2-4942-995B-CD8D2522AD3F}" type="presParOf" srcId="{1DDF1AB2-AC87-46FB-82B1-1133AF6DC231}" destId="{1002CA70-399A-499E-AF35-EF33DE9C9BC9}" srcOrd="2" destOrd="0" presId="urn:microsoft.com/office/officeart/2005/8/layout/default"/>
    <dgm:cxn modelId="{C83109C1-0D25-4963-9AF1-7DF031D63788}" type="presParOf" srcId="{1DDF1AB2-AC87-46FB-82B1-1133AF6DC231}" destId="{F9431135-8A82-4F33-91C2-7F77A52CC617}" srcOrd="3" destOrd="0" presId="urn:microsoft.com/office/officeart/2005/8/layout/default"/>
    <dgm:cxn modelId="{536BF09B-15E6-41E7-A1BD-4470648E5144}" type="presParOf" srcId="{1DDF1AB2-AC87-46FB-82B1-1133AF6DC231}" destId="{7E462350-B011-41B9-8526-96B30C4361C7}" srcOrd="4" destOrd="0" presId="urn:microsoft.com/office/officeart/2005/8/layout/default"/>
    <dgm:cxn modelId="{DE5BD1FF-F3F0-480E-86AC-2B57F78465F2}" type="presParOf" srcId="{1DDF1AB2-AC87-46FB-82B1-1133AF6DC231}" destId="{2FCF696A-78FE-4405-9D0A-41272490678D}" srcOrd="5" destOrd="0" presId="urn:microsoft.com/office/officeart/2005/8/layout/default"/>
    <dgm:cxn modelId="{82CA9ECF-495A-470C-AD32-4EFE3954258E}" type="presParOf" srcId="{1DDF1AB2-AC87-46FB-82B1-1133AF6DC231}" destId="{1D90A445-03A3-4FF0-A208-FBEA586C9A05}" srcOrd="6" destOrd="0" presId="urn:microsoft.com/office/officeart/2005/8/layout/default"/>
    <dgm:cxn modelId="{FE5B2126-8DE3-47FD-A312-A3CB178E53D8}" type="presParOf" srcId="{1DDF1AB2-AC87-46FB-82B1-1133AF6DC231}" destId="{E176AD73-4D43-4B8B-BD61-58B04CBAD44A}" srcOrd="7" destOrd="0" presId="urn:microsoft.com/office/officeart/2005/8/layout/default"/>
    <dgm:cxn modelId="{3D2D0B90-97DF-4B6B-820B-2E55F770485F}" type="presParOf" srcId="{1DDF1AB2-AC87-46FB-82B1-1133AF6DC231}" destId="{A55BC196-D24E-4F8A-B39C-ED8F03C9D5D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921F85-ABE7-46A4-8842-4323ED42FA9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B6C4911-830C-4968-AE24-6A19EEE75F91}">
      <dgm:prSet phldrT="[Text]"/>
      <dgm:spPr>
        <a:blipFill dpi="0" rotWithShape="0">
          <a:blip xmlns:r="http://schemas.openxmlformats.org/officeDocument/2006/relationships" r:embed="rId1">
            <a:alphaModFix amt="40000"/>
          </a:blip>
          <a:srcRect/>
          <a:stretch>
            <a:fillRect/>
          </a:stretch>
        </a:blipFill>
      </dgm:spPr>
      <dgm:t>
        <a:bodyPr/>
        <a:lstStyle/>
        <a:p>
          <a:r>
            <a:rPr lang="en-US" dirty="0">
              <a:ln>
                <a:noFill/>
              </a:ln>
              <a:solidFill>
                <a:schemeClr val="tx1"/>
              </a:solidFill>
            </a:rPr>
            <a:t>Office Visits</a:t>
          </a:r>
        </a:p>
      </dgm:t>
    </dgm:pt>
    <dgm:pt modelId="{A0740C34-FA8A-4B2A-8620-77D4A79C3A89}" type="parTrans" cxnId="{558ABC89-3F6E-40A1-B6F9-94C7418F5FF3}">
      <dgm:prSet/>
      <dgm:spPr/>
      <dgm:t>
        <a:bodyPr/>
        <a:lstStyle/>
        <a:p>
          <a:endParaRPr lang="en-US">
            <a:ln>
              <a:noFill/>
            </a:ln>
          </a:endParaRPr>
        </a:p>
      </dgm:t>
    </dgm:pt>
    <dgm:pt modelId="{1F4CCF08-1BBC-4798-8081-71FC2CCB9D9E}" type="sibTrans" cxnId="{558ABC89-3F6E-40A1-B6F9-94C7418F5FF3}">
      <dgm:prSet/>
      <dgm:spPr/>
      <dgm:t>
        <a:bodyPr/>
        <a:lstStyle/>
        <a:p>
          <a:endParaRPr lang="en-US">
            <a:ln>
              <a:noFill/>
            </a:ln>
          </a:endParaRPr>
        </a:p>
      </dgm:t>
    </dgm:pt>
    <dgm:pt modelId="{89EF16B1-7EDD-461A-8648-2E72B10052F5}">
      <dgm:prSet phldrT="[Text]"/>
      <dgm:spPr>
        <a:blipFill dpi="0" rotWithShape="0">
          <a:blip xmlns:r="http://schemas.openxmlformats.org/officeDocument/2006/relationships" r:embed="rId2">
            <a:alphaModFix amt="40000"/>
          </a:blip>
          <a:srcRect/>
          <a:stretch>
            <a:fillRect/>
          </a:stretch>
        </a:blipFill>
      </dgm:spPr>
      <dgm:t>
        <a:bodyPr/>
        <a:lstStyle/>
        <a:p>
          <a:r>
            <a:rPr lang="en-US" dirty="0">
              <a:ln>
                <a:noFill/>
              </a:ln>
              <a:solidFill>
                <a:schemeClr val="tx1"/>
              </a:solidFill>
            </a:rPr>
            <a:t>ER /</a:t>
          </a:r>
        </a:p>
        <a:p>
          <a:r>
            <a:rPr lang="en-US" dirty="0">
              <a:ln>
                <a:noFill/>
              </a:ln>
              <a:solidFill>
                <a:schemeClr val="tx1"/>
              </a:solidFill>
            </a:rPr>
            <a:t>Urgent Care</a:t>
          </a:r>
        </a:p>
      </dgm:t>
    </dgm:pt>
    <dgm:pt modelId="{E1AA721B-0B27-45C5-86D2-B50E6FBC1784}" type="parTrans" cxnId="{C08B604B-7E35-4563-89A7-49EE8A2477CA}">
      <dgm:prSet/>
      <dgm:spPr/>
      <dgm:t>
        <a:bodyPr/>
        <a:lstStyle/>
        <a:p>
          <a:endParaRPr lang="en-US">
            <a:ln>
              <a:noFill/>
            </a:ln>
          </a:endParaRPr>
        </a:p>
      </dgm:t>
    </dgm:pt>
    <dgm:pt modelId="{7CD299B1-62C8-44B4-B187-3562F240595F}" type="sibTrans" cxnId="{C08B604B-7E35-4563-89A7-49EE8A2477CA}">
      <dgm:prSet/>
      <dgm:spPr/>
      <dgm:t>
        <a:bodyPr/>
        <a:lstStyle/>
        <a:p>
          <a:endParaRPr lang="en-US">
            <a:ln>
              <a:noFill/>
            </a:ln>
          </a:endParaRPr>
        </a:p>
      </dgm:t>
    </dgm:pt>
    <dgm:pt modelId="{15B2C72A-0400-4D04-9AC4-B155A7D007AC}">
      <dgm:prSet phldrT="[Text]"/>
      <dgm:spPr>
        <a:blipFill dpi="0" rotWithShape="0">
          <a:blip xmlns:r="http://schemas.openxmlformats.org/officeDocument/2006/relationships" r:embed="rId3">
            <a:alphaModFix amt="40000"/>
          </a:blip>
          <a:srcRect/>
          <a:stretch>
            <a:fillRect/>
          </a:stretch>
        </a:blipFill>
      </dgm:spPr>
      <dgm:t>
        <a:bodyPr/>
        <a:lstStyle/>
        <a:p>
          <a:r>
            <a:rPr lang="en-US" dirty="0">
              <a:ln>
                <a:noFill/>
              </a:ln>
              <a:solidFill>
                <a:schemeClr val="tx1"/>
              </a:solidFill>
            </a:rPr>
            <a:t>Surgeons</a:t>
          </a:r>
        </a:p>
      </dgm:t>
    </dgm:pt>
    <dgm:pt modelId="{DCE6DF03-07DD-4CF6-8517-FCFE89A87135}" type="parTrans" cxnId="{25351666-3CD0-4C22-BB12-E064483A1FF2}">
      <dgm:prSet/>
      <dgm:spPr/>
      <dgm:t>
        <a:bodyPr/>
        <a:lstStyle/>
        <a:p>
          <a:endParaRPr lang="en-US">
            <a:ln>
              <a:noFill/>
            </a:ln>
          </a:endParaRPr>
        </a:p>
      </dgm:t>
    </dgm:pt>
    <dgm:pt modelId="{D4F401F0-C8FA-46DA-BD9B-4206A0F89F52}" type="sibTrans" cxnId="{25351666-3CD0-4C22-BB12-E064483A1FF2}">
      <dgm:prSet/>
      <dgm:spPr/>
      <dgm:t>
        <a:bodyPr/>
        <a:lstStyle/>
        <a:p>
          <a:endParaRPr lang="en-US">
            <a:ln>
              <a:noFill/>
            </a:ln>
          </a:endParaRPr>
        </a:p>
      </dgm:t>
    </dgm:pt>
    <dgm:pt modelId="{8B9A3806-E37C-450B-B9A4-A2FA2F9D0EFD}">
      <dgm:prSet phldrT="[Text]"/>
      <dgm:spPr>
        <a:blipFill dpi="0" rotWithShape="0">
          <a:blip xmlns:r="http://schemas.openxmlformats.org/officeDocument/2006/relationships" r:embed="rId4">
            <a:alphaModFix amt="40000"/>
          </a:blip>
          <a:srcRect/>
          <a:stretch>
            <a:fillRect/>
          </a:stretch>
        </a:blipFill>
      </dgm:spPr>
      <dgm:t>
        <a:bodyPr/>
        <a:lstStyle/>
        <a:p>
          <a:r>
            <a:rPr lang="en-US" dirty="0">
              <a:ln>
                <a:noFill/>
              </a:ln>
              <a:solidFill>
                <a:schemeClr val="tx1"/>
              </a:solidFill>
            </a:rPr>
            <a:t>Radiology / </a:t>
          </a:r>
        </a:p>
        <a:p>
          <a:r>
            <a:rPr lang="en-US" dirty="0">
              <a:ln>
                <a:noFill/>
              </a:ln>
              <a:solidFill>
                <a:schemeClr val="tx1"/>
              </a:solidFill>
            </a:rPr>
            <a:t>Labs</a:t>
          </a:r>
        </a:p>
      </dgm:t>
    </dgm:pt>
    <dgm:pt modelId="{5C659D4A-9750-4CD3-A4A3-22E7D4C043A9}" type="parTrans" cxnId="{CCC88B52-7149-460D-8F27-7C134125DDDA}">
      <dgm:prSet/>
      <dgm:spPr/>
      <dgm:t>
        <a:bodyPr/>
        <a:lstStyle/>
        <a:p>
          <a:endParaRPr lang="en-US">
            <a:ln>
              <a:noFill/>
            </a:ln>
          </a:endParaRPr>
        </a:p>
      </dgm:t>
    </dgm:pt>
    <dgm:pt modelId="{5ABE2EC9-2563-48CD-90FF-ABB10EA35EF5}" type="sibTrans" cxnId="{CCC88B52-7149-460D-8F27-7C134125DDDA}">
      <dgm:prSet/>
      <dgm:spPr/>
      <dgm:t>
        <a:bodyPr/>
        <a:lstStyle/>
        <a:p>
          <a:endParaRPr lang="en-US">
            <a:ln>
              <a:noFill/>
            </a:ln>
          </a:endParaRPr>
        </a:p>
      </dgm:t>
    </dgm:pt>
    <dgm:pt modelId="{119F7232-F105-4B5F-AA22-1D6361F21341}">
      <dgm:prSet phldrT="[Text]"/>
      <dgm:spPr>
        <a:blipFill dpi="0" rotWithShape="0">
          <a:blip xmlns:r="http://schemas.openxmlformats.org/officeDocument/2006/relationships" r:embed="rId5">
            <a:alphaModFix amt="40000"/>
          </a:blip>
          <a:srcRect/>
          <a:stretch>
            <a:fillRect/>
          </a:stretch>
        </a:blipFill>
      </dgm:spPr>
      <dgm:t>
        <a:bodyPr/>
        <a:lstStyle/>
        <a:p>
          <a:r>
            <a:rPr lang="en-US" dirty="0">
              <a:ln>
                <a:noFill/>
              </a:ln>
              <a:solidFill>
                <a:schemeClr val="tx1"/>
              </a:solidFill>
            </a:rPr>
            <a:t>Ambulance</a:t>
          </a:r>
        </a:p>
      </dgm:t>
    </dgm:pt>
    <dgm:pt modelId="{5B30EF17-DA11-4329-8DD2-BB9560FD761A}" type="parTrans" cxnId="{A0E818E1-4679-4118-BDA0-43CCAE804305}">
      <dgm:prSet/>
      <dgm:spPr/>
      <dgm:t>
        <a:bodyPr/>
        <a:lstStyle/>
        <a:p>
          <a:endParaRPr lang="en-US">
            <a:ln>
              <a:noFill/>
            </a:ln>
          </a:endParaRPr>
        </a:p>
      </dgm:t>
    </dgm:pt>
    <dgm:pt modelId="{460C1D59-FA71-4F55-8F3A-4B3A9E646BFE}" type="sibTrans" cxnId="{A0E818E1-4679-4118-BDA0-43CCAE804305}">
      <dgm:prSet/>
      <dgm:spPr/>
      <dgm:t>
        <a:bodyPr/>
        <a:lstStyle/>
        <a:p>
          <a:endParaRPr lang="en-US">
            <a:ln>
              <a:noFill/>
            </a:ln>
          </a:endParaRPr>
        </a:p>
      </dgm:t>
    </dgm:pt>
    <dgm:pt modelId="{EF0AF114-C11D-42B4-8DA4-E0E59B3DD4B4}">
      <dgm:prSet phldrT="[Text]"/>
      <dgm:spPr>
        <a:noFill/>
      </dgm:spPr>
      <dgm:t>
        <a:bodyPr/>
        <a:lstStyle/>
        <a:p>
          <a:endParaRPr lang="en-US" dirty="0">
            <a:ln>
              <a:noFill/>
            </a:ln>
            <a:solidFill>
              <a:schemeClr val="tx1"/>
            </a:solidFill>
          </a:endParaRPr>
        </a:p>
      </dgm:t>
    </dgm:pt>
    <dgm:pt modelId="{7729E07F-B582-4CFF-B6F5-23897EE0D86D}" type="parTrans" cxnId="{DA07034E-3698-4A7D-923F-4EBC367F913A}">
      <dgm:prSet/>
      <dgm:spPr/>
      <dgm:t>
        <a:bodyPr/>
        <a:lstStyle/>
        <a:p>
          <a:endParaRPr lang="en-US">
            <a:ln>
              <a:noFill/>
            </a:ln>
          </a:endParaRPr>
        </a:p>
      </dgm:t>
    </dgm:pt>
    <dgm:pt modelId="{D329ED5F-F8F6-4A02-AB90-38511B40FC0F}" type="sibTrans" cxnId="{DA07034E-3698-4A7D-923F-4EBC367F913A}">
      <dgm:prSet/>
      <dgm:spPr/>
      <dgm:t>
        <a:bodyPr/>
        <a:lstStyle/>
        <a:p>
          <a:endParaRPr lang="en-US">
            <a:ln>
              <a:noFill/>
            </a:ln>
          </a:endParaRPr>
        </a:p>
      </dgm:t>
    </dgm:pt>
    <dgm:pt modelId="{1DDF1AB2-AC87-46FB-82B1-1133AF6DC231}" type="pres">
      <dgm:prSet presAssocID="{B9921F85-ABE7-46A4-8842-4323ED42FA91}" presName="diagram" presStyleCnt="0">
        <dgm:presLayoutVars>
          <dgm:dir/>
          <dgm:resizeHandles val="exact"/>
        </dgm:presLayoutVars>
      </dgm:prSet>
      <dgm:spPr/>
    </dgm:pt>
    <dgm:pt modelId="{6A482DEC-D1B4-48A9-8BC7-00E8EFF8217B}" type="pres">
      <dgm:prSet presAssocID="{AB6C4911-830C-4968-AE24-6A19EEE75F91}" presName="node" presStyleLbl="node1" presStyleIdx="0" presStyleCnt="6">
        <dgm:presLayoutVars>
          <dgm:bulletEnabled val="1"/>
        </dgm:presLayoutVars>
      </dgm:prSet>
      <dgm:spPr/>
    </dgm:pt>
    <dgm:pt modelId="{CE8E2484-AF78-4D29-947F-3EB8B96E1298}" type="pres">
      <dgm:prSet presAssocID="{1F4CCF08-1BBC-4798-8081-71FC2CCB9D9E}" presName="sibTrans" presStyleCnt="0"/>
      <dgm:spPr/>
    </dgm:pt>
    <dgm:pt modelId="{1002CA70-399A-499E-AF35-EF33DE9C9BC9}" type="pres">
      <dgm:prSet presAssocID="{89EF16B1-7EDD-461A-8648-2E72B10052F5}" presName="node" presStyleLbl="node1" presStyleIdx="1" presStyleCnt="6">
        <dgm:presLayoutVars>
          <dgm:bulletEnabled val="1"/>
        </dgm:presLayoutVars>
      </dgm:prSet>
      <dgm:spPr/>
    </dgm:pt>
    <dgm:pt modelId="{F9431135-8A82-4F33-91C2-7F77A52CC617}" type="pres">
      <dgm:prSet presAssocID="{7CD299B1-62C8-44B4-B187-3562F240595F}" presName="sibTrans" presStyleCnt="0"/>
      <dgm:spPr/>
    </dgm:pt>
    <dgm:pt modelId="{6D000254-3479-4D3B-815A-4BB339AB6D4E}" type="pres">
      <dgm:prSet presAssocID="{15B2C72A-0400-4D04-9AC4-B155A7D007AC}" presName="node" presStyleLbl="node1" presStyleIdx="2" presStyleCnt="6">
        <dgm:presLayoutVars>
          <dgm:bulletEnabled val="1"/>
        </dgm:presLayoutVars>
      </dgm:prSet>
      <dgm:spPr/>
    </dgm:pt>
    <dgm:pt modelId="{95C16783-34F7-416D-990B-956FA0C5D41D}" type="pres">
      <dgm:prSet presAssocID="{D4F401F0-C8FA-46DA-BD9B-4206A0F89F52}" presName="sibTrans" presStyleCnt="0"/>
      <dgm:spPr/>
    </dgm:pt>
    <dgm:pt modelId="{7E462350-B011-41B9-8526-96B30C4361C7}" type="pres">
      <dgm:prSet presAssocID="{8B9A3806-E37C-450B-B9A4-A2FA2F9D0EFD}" presName="node" presStyleLbl="node1" presStyleIdx="3" presStyleCnt="6">
        <dgm:presLayoutVars>
          <dgm:bulletEnabled val="1"/>
        </dgm:presLayoutVars>
      </dgm:prSet>
      <dgm:spPr/>
    </dgm:pt>
    <dgm:pt modelId="{2FCF696A-78FE-4405-9D0A-41272490678D}" type="pres">
      <dgm:prSet presAssocID="{5ABE2EC9-2563-48CD-90FF-ABB10EA35EF5}" presName="sibTrans" presStyleCnt="0"/>
      <dgm:spPr/>
    </dgm:pt>
    <dgm:pt modelId="{1D90A445-03A3-4FF0-A208-FBEA586C9A05}" type="pres">
      <dgm:prSet presAssocID="{119F7232-F105-4B5F-AA22-1D6361F21341}" presName="node" presStyleLbl="node1" presStyleIdx="4" presStyleCnt="6">
        <dgm:presLayoutVars>
          <dgm:bulletEnabled val="1"/>
        </dgm:presLayoutVars>
      </dgm:prSet>
      <dgm:spPr/>
    </dgm:pt>
    <dgm:pt modelId="{FCF157AB-4942-46C5-856D-042BB0965DF2}" type="pres">
      <dgm:prSet presAssocID="{460C1D59-FA71-4F55-8F3A-4B3A9E646BFE}" presName="sibTrans" presStyleCnt="0"/>
      <dgm:spPr/>
    </dgm:pt>
    <dgm:pt modelId="{C65DF365-1A4D-4485-9B71-5B42BD72EEB1}" type="pres">
      <dgm:prSet presAssocID="{EF0AF114-C11D-42B4-8DA4-E0E59B3DD4B4}" presName="node" presStyleLbl="node1" presStyleIdx="5" presStyleCnt="6">
        <dgm:presLayoutVars>
          <dgm:bulletEnabled val="1"/>
        </dgm:presLayoutVars>
      </dgm:prSet>
      <dgm:spPr/>
    </dgm:pt>
  </dgm:ptLst>
  <dgm:cxnLst>
    <dgm:cxn modelId="{89512229-20BC-434C-9193-6009B7223CE3}" type="presOf" srcId="{EF0AF114-C11D-42B4-8DA4-E0E59B3DD4B4}" destId="{C65DF365-1A4D-4485-9B71-5B42BD72EEB1}" srcOrd="0" destOrd="0" presId="urn:microsoft.com/office/officeart/2005/8/layout/default"/>
    <dgm:cxn modelId="{F9F33044-1D8A-40E5-9505-4EE2C9B36329}" type="presOf" srcId="{15B2C72A-0400-4D04-9AC4-B155A7D007AC}" destId="{6D000254-3479-4D3B-815A-4BB339AB6D4E}" srcOrd="0" destOrd="0" presId="urn:microsoft.com/office/officeart/2005/8/layout/default"/>
    <dgm:cxn modelId="{25351666-3CD0-4C22-BB12-E064483A1FF2}" srcId="{B9921F85-ABE7-46A4-8842-4323ED42FA91}" destId="{15B2C72A-0400-4D04-9AC4-B155A7D007AC}" srcOrd="2" destOrd="0" parTransId="{DCE6DF03-07DD-4CF6-8517-FCFE89A87135}" sibTransId="{D4F401F0-C8FA-46DA-BD9B-4206A0F89F52}"/>
    <dgm:cxn modelId="{C08B604B-7E35-4563-89A7-49EE8A2477CA}" srcId="{B9921F85-ABE7-46A4-8842-4323ED42FA91}" destId="{89EF16B1-7EDD-461A-8648-2E72B10052F5}" srcOrd="1" destOrd="0" parTransId="{E1AA721B-0B27-45C5-86D2-B50E6FBC1784}" sibTransId="{7CD299B1-62C8-44B4-B187-3562F240595F}"/>
    <dgm:cxn modelId="{DA07034E-3698-4A7D-923F-4EBC367F913A}" srcId="{B9921F85-ABE7-46A4-8842-4323ED42FA91}" destId="{EF0AF114-C11D-42B4-8DA4-E0E59B3DD4B4}" srcOrd="5" destOrd="0" parTransId="{7729E07F-B582-4CFF-B6F5-23897EE0D86D}" sibTransId="{D329ED5F-F8F6-4A02-AB90-38511B40FC0F}"/>
    <dgm:cxn modelId="{CCC88B52-7149-460D-8F27-7C134125DDDA}" srcId="{B9921F85-ABE7-46A4-8842-4323ED42FA91}" destId="{8B9A3806-E37C-450B-B9A4-A2FA2F9D0EFD}" srcOrd="3" destOrd="0" parTransId="{5C659D4A-9750-4CD3-A4A3-22E7D4C043A9}" sibTransId="{5ABE2EC9-2563-48CD-90FF-ABB10EA35EF5}"/>
    <dgm:cxn modelId="{EF124884-D2A5-4DB6-816F-E68FB9B7D600}" type="presOf" srcId="{89EF16B1-7EDD-461A-8648-2E72B10052F5}" destId="{1002CA70-399A-499E-AF35-EF33DE9C9BC9}" srcOrd="0" destOrd="0" presId="urn:microsoft.com/office/officeart/2005/8/layout/default"/>
    <dgm:cxn modelId="{558ABC89-3F6E-40A1-B6F9-94C7418F5FF3}" srcId="{B9921F85-ABE7-46A4-8842-4323ED42FA91}" destId="{AB6C4911-830C-4968-AE24-6A19EEE75F91}" srcOrd="0" destOrd="0" parTransId="{A0740C34-FA8A-4B2A-8620-77D4A79C3A89}" sibTransId="{1F4CCF08-1BBC-4798-8081-71FC2CCB9D9E}"/>
    <dgm:cxn modelId="{28CAD189-86F2-4491-A93F-630E560EA0F2}" type="presOf" srcId="{8B9A3806-E37C-450B-B9A4-A2FA2F9D0EFD}" destId="{7E462350-B011-41B9-8526-96B30C4361C7}" srcOrd="0" destOrd="0" presId="urn:microsoft.com/office/officeart/2005/8/layout/default"/>
    <dgm:cxn modelId="{66B23C8D-186F-48F2-8EB6-15DC9B9B2FF4}" type="presOf" srcId="{B9921F85-ABE7-46A4-8842-4323ED42FA91}" destId="{1DDF1AB2-AC87-46FB-82B1-1133AF6DC231}" srcOrd="0" destOrd="0" presId="urn:microsoft.com/office/officeart/2005/8/layout/default"/>
    <dgm:cxn modelId="{A0E818E1-4679-4118-BDA0-43CCAE804305}" srcId="{B9921F85-ABE7-46A4-8842-4323ED42FA91}" destId="{119F7232-F105-4B5F-AA22-1D6361F21341}" srcOrd="4" destOrd="0" parTransId="{5B30EF17-DA11-4329-8DD2-BB9560FD761A}" sibTransId="{460C1D59-FA71-4F55-8F3A-4B3A9E646BFE}"/>
    <dgm:cxn modelId="{3CF8ABEE-E425-4268-9647-0C61A5623DA1}" type="presOf" srcId="{AB6C4911-830C-4968-AE24-6A19EEE75F91}" destId="{6A482DEC-D1B4-48A9-8BC7-00E8EFF8217B}" srcOrd="0" destOrd="0" presId="urn:microsoft.com/office/officeart/2005/8/layout/default"/>
    <dgm:cxn modelId="{DAA276F9-BA4C-4D28-B5D9-B5B4060072AE}" type="presOf" srcId="{119F7232-F105-4B5F-AA22-1D6361F21341}" destId="{1D90A445-03A3-4FF0-A208-FBEA586C9A05}" srcOrd="0" destOrd="0" presId="urn:microsoft.com/office/officeart/2005/8/layout/default"/>
    <dgm:cxn modelId="{93B422D8-660C-49BF-A39C-768B971082DE}" type="presParOf" srcId="{1DDF1AB2-AC87-46FB-82B1-1133AF6DC231}" destId="{6A482DEC-D1B4-48A9-8BC7-00E8EFF8217B}" srcOrd="0" destOrd="0" presId="urn:microsoft.com/office/officeart/2005/8/layout/default"/>
    <dgm:cxn modelId="{C9778454-E498-4869-AAA3-18F9D7E667F7}" type="presParOf" srcId="{1DDF1AB2-AC87-46FB-82B1-1133AF6DC231}" destId="{CE8E2484-AF78-4D29-947F-3EB8B96E1298}" srcOrd="1" destOrd="0" presId="urn:microsoft.com/office/officeart/2005/8/layout/default"/>
    <dgm:cxn modelId="{9D07A314-30C2-4942-995B-CD8D2522AD3F}" type="presParOf" srcId="{1DDF1AB2-AC87-46FB-82B1-1133AF6DC231}" destId="{1002CA70-399A-499E-AF35-EF33DE9C9BC9}" srcOrd="2" destOrd="0" presId="urn:microsoft.com/office/officeart/2005/8/layout/default"/>
    <dgm:cxn modelId="{C83109C1-0D25-4963-9AF1-7DF031D63788}" type="presParOf" srcId="{1DDF1AB2-AC87-46FB-82B1-1133AF6DC231}" destId="{F9431135-8A82-4F33-91C2-7F77A52CC617}" srcOrd="3" destOrd="0" presId="urn:microsoft.com/office/officeart/2005/8/layout/default"/>
    <dgm:cxn modelId="{F32CE3FB-A889-4561-A889-E2574285EFAC}" type="presParOf" srcId="{1DDF1AB2-AC87-46FB-82B1-1133AF6DC231}" destId="{6D000254-3479-4D3B-815A-4BB339AB6D4E}" srcOrd="4" destOrd="0" presId="urn:microsoft.com/office/officeart/2005/8/layout/default"/>
    <dgm:cxn modelId="{C049610E-C5DB-4943-975A-07A808D672C2}" type="presParOf" srcId="{1DDF1AB2-AC87-46FB-82B1-1133AF6DC231}" destId="{95C16783-34F7-416D-990B-956FA0C5D41D}" srcOrd="5" destOrd="0" presId="urn:microsoft.com/office/officeart/2005/8/layout/default"/>
    <dgm:cxn modelId="{536BF09B-15E6-41E7-A1BD-4470648E5144}" type="presParOf" srcId="{1DDF1AB2-AC87-46FB-82B1-1133AF6DC231}" destId="{7E462350-B011-41B9-8526-96B30C4361C7}" srcOrd="6" destOrd="0" presId="urn:microsoft.com/office/officeart/2005/8/layout/default"/>
    <dgm:cxn modelId="{DE5BD1FF-F3F0-480E-86AC-2B57F78465F2}" type="presParOf" srcId="{1DDF1AB2-AC87-46FB-82B1-1133AF6DC231}" destId="{2FCF696A-78FE-4405-9D0A-41272490678D}" srcOrd="7" destOrd="0" presId="urn:microsoft.com/office/officeart/2005/8/layout/default"/>
    <dgm:cxn modelId="{82CA9ECF-495A-470C-AD32-4EFE3954258E}" type="presParOf" srcId="{1DDF1AB2-AC87-46FB-82B1-1133AF6DC231}" destId="{1D90A445-03A3-4FF0-A208-FBEA586C9A05}" srcOrd="8" destOrd="0" presId="urn:microsoft.com/office/officeart/2005/8/layout/default"/>
    <dgm:cxn modelId="{1C81A879-D3F7-4D6F-B9C3-4B4A94E5BA33}" type="presParOf" srcId="{1DDF1AB2-AC87-46FB-82B1-1133AF6DC231}" destId="{FCF157AB-4942-46C5-856D-042BB0965DF2}" srcOrd="9" destOrd="0" presId="urn:microsoft.com/office/officeart/2005/8/layout/default"/>
    <dgm:cxn modelId="{56C66BEA-839E-4CAB-95D8-FA93FE3DA66A}" type="presParOf" srcId="{1DDF1AB2-AC87-46FB-82B1-1133AF6DC231}" destId="{C65DF365-1A4D-4485-9B71-5B42BD72EEB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2F00CA-D5F2-43AB-BCEA-0535F5B97857}" type="doc">
      <dgm:prSet loTypeId="urn:microsoft.com/office/officeart/2005/8/layout/equation1" loCatId="relationship"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7800000"/>
          </a:lightRig>
        </a:scene3d>
      </dgm:spPr>
    </dgm:pt>
    <dgm:pt modelId="{42E88003-CC44-4A1A-8782-DAE834678796}">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Medicare Part A</a:t>
          </a:r>
        </a:p>
      </dgm:t>
    </dgm:pt>
    <dgm:pt modelId="{05ED8267-CB26-4131-8BED-DAC7D56F3009}" type="parTrans" cxnId="{AE524229-244C-4E5D-8939-5116C03D7765}">
      <dgm:prSet/>
      <dgm:spPr/>
      <dgm:t>
        <a:bodyPr/>
        <a:lstStyle/>
        <a:p>
          <a:endParaRPr lang="en-US"/>
        </a:p>
      </dgm:t>
    </dgm:pt>
    <dgm:pt modelId="{FDA6CC07-DA24-4DAC-9DCD-D247BBADCB15}" type="sibTrans" cxnId="{AE524229-244C-4E5D-8939-5116C03D7765}">
      <dgm:prSet/>
      <dgm:spPr>
        <a:ln>
          <a:noFill/>
        </a:ln>
        <a:effectLst/>
        <a:scene3d>
          <a:camera prst="orthographicFront">
            <a:rot lat="0" lon="0" rev="0"/>
          </a:camera>
          <a:lightRig rig="contrasting" dir="t">
            <a:rot lat="0" lon="0" rev="7800000"/>
          </a:lightRig>
        </a:scene3d>
        <a:sp3d>
          <a:bevelT w="139700" h="139700"/>
        </a:sp3d>
      </dgm:spPr>
      <dgm:t>
        <a:bodyPr/>
        <a:lstStyle/>
        <a:p>
          <a:endParaRPr lang="en-US" dirty="0"/>
        </a:p>
      </dgm:t>
    </dgm:pt>
    <dgm:pt modelId="{A1FC1CA6-A892-42A1-9533-58A6A29A581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Medicare Part B</a:t>
          </a:r>
        </a:p>
      </dgm:t>
    </dgm:pt>
    <dgm:pt modelId="{1197FB70-96A3-40BE-8B94-F3D47B9540DA}" type="parTrans" cxnId="{CA95ABFC-298D-406F-916C-FE352C6A21A2}">
      <dgm:prSet/>
      <dgm:spPr/>
      <dgm:t>
        <a:bodyPr/>
        <a:lstStyle/>
        <a:p>
          <a:endParaRPr lang="en-US"/>
        </a:p>
      </dgm:t>
    </dgm:pt>
    <dgm:pt modelId="{B9576FDD-4555-4F5C-B0E5-DEAD153E1BBD}" type="sibTrans" cxnId="{CA95ABFC-298D-406F-916C-FE352C6A21A2}">
      <dgm:prSet/>
      <dgm:spPr>
        <a:ln>
          <a:noFill/>
        </a:ln>
        <a:effectLst/>
        <a:scene3d>
          <a:camera prst="orthographicFront">
            <a:rot lat="0" lon="0" rev="0"/>
          </a:camera>
          <a:lightRig rig="contrasting" dir="t">
            <a:rot lat="0" lon="0" rev="7800000"/>
          </a:lightRig>
        </a:scene3d>
        <a:sp3d>
          <a:bevelT w="139700" h="139700"/>
        </a:sp3d>
      </dgm:spPr>
      <dgm:t>
        <a:bodyPr/>
        <a:lstStyle/>
        <a:p>
          <a:endParaRPr lang="en-US" dirty="0"/>
        </a:p>
      </dgm:t>
    </dgm:pt>
    <dgm:pt modelId="{660E93D4-4CC9-4CCB-AA16-51B313F74C8A}">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Medicare Part D</a:t>
          </a:r>
        </a:p>
      </dgm:t>
    </dgm:pt>
    <dgm:pt modelId="{2CF66811-13F8-4B49-8133-9D288238880E}" type="parTrans" cxnId="{210FFD4D-A9C1-4ACB-825A-85AA5B579474}">
      <dgm:prSet/>
      <dgm:spPr/>
      <dgm:t>
        <a:bodyPr/>
        <a:lstStyle/>
        <a:p>
          <a:endParaRPr lang="en-US"/>
        </a:p>
      </dgm:t>
    </dgm:pt>
    <dgm:pt modelId="{5BED36DB-813F-4BC3-B8D9-BE59E708B3A1}" type="sibTrans" cxnId="{210FFD4D-A9C1-4ACB-825A-85AA5B579474}">
      <dgm:prSet/>
      <dgm:spPr/>
      <dgm:t>
        <a:bodyPr/>
        <a:lstStyle/>
        <a:p>
          <a:endParaRPr lang="en-US"/>
        </a:p>
      </dgm:t>
    </dgm:pt>
    <dgm:pt modelId="{BAF07012-98FC-4784-8D22-EA80ECC55631}">
      <dgm:prSe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One Plan, One Card</a:t>
          </a:r>
        </a:p>
      </dgm:t>
    </dgm:pt>
    <dgm:pt modelId="{586641C2-8865-40DE-80C7-8F97896E9E1B}" type="parTrans" cxnId="{D9825E09-F1A8-484E-A1B0-C93AF747E5B1}">
      <dgm:prSet/>
      <dgm:spPr/>
      <dgm:t>
        <a:bodyPr/>
        <a:lstStyle/>
        <a:p>
          <a:endParaRPr lang="en-US"/>
        </a:p>
      </dgm:t>
    </dgm:pt>
    <dgm:pt modelId="{CD5AE623-F6BB-4DF1-84DC-41C7BE1598DE}" type="sibTrans" cxnId="{D9825E09-F1A8-484E-A1B0-C93AF747E5B1}">
      <dgm:prSet/>
      <dgm:spPr>
        <a:ln>
          <a:noFill/>
        </a:ln>
        <a:effectLst/>
        <a:scene3d>
          <a:camera prst="orthographicFront">
            <a:rot lat="0" lon="0" rev="0"/>
          </a:camera>
          <a:lightRig rig="contrasting" dir="t">
            <a:rot lat="0" lon="0" rev="7800000"/>
          </a:lightRig>
        </a:scene3d>
        <a:sp3d>
          <a:bevelT w="139700" h="139700"/>
        </a:sp3d>
      </dgm:spPr>
      <dgm:t>
        <a:bodyPr/>
        <a:lstStyle/>
        <a:p>
          <a:endParaRPr lang="en-US" dirty="0"/>
        </a:p>
      </dgm:t>
    </dgm:pt>
    <dgm:pt modelId="{AED83F91-C5F4-46BA-80EA-AE534039DFB5}" type="pres">
      <dgm:prSet presAssocID="{9A2F00CA-D5F2-43AB-BCEA-0535F5B97857}" presName="linearFlow" presStyleCnt="0">
        <dgm:presLayoutVars>
          <dgm:dir/>
          <dgm:resizeHandles val="exact"/>
        </dgm:presLayoutVars>
      </dgm:prSet>
      <dgm:spPr/>
    </dgm:pt>
    <dgm:pt modelId="{88E1E4F3-B513-4DBE-80F6-3C330A20CFFA}" type="pres">
      <dgm:prSet presAssocID="{42E88003-CC44-4A1A-8782-DAE834678796}" presName="node" presStyleLbl="node1" presStyleIdx="0" presStyleCnt="4">
        <dgm:presLayoutVars>
          <dgm:bulletEnabled val="1"/>
        </dgm:presLayoutVars>
      </dgm:prSet>
      <dgm:spPr/>
    </dgm:pt>
    <dgm:pt modelId="{FAE02338-7AF6-455B-ABCC-CC313B450FC7}" type="pres">
      <dgm:prSet presAssocID="{FDA6CC07-DA24-4DAC-9DCD-D247BBADCB15}" presName="spacerL" presStyleCnt="0"/>
      <dgm:spPr>
        <a:ln>
          <a:noFill/>
        </a:ln>
        <a:effectLst/>
        <a:scene3d>
          <a:camera prst="orthographicFront">
            <a:rot lat="0" lon="0" rev="0"/>
          </a:camera>
          <a:lightRig rig="contrasting" dir="t">
            <a:rot lat="0" lon="0" rev="7800000"/>
          </a:lightRig>
        </a:scene3d>
        <a:sp3d>
          <a:bevelT w="139700" h="139700"/>
        </a:sp3d>
      </dgm:spPr>
    </dgm:pt>
    <dgm:pt modelId="{6A22D73C-AFEC-4DA7-AA29-E398CE3FB30A}" type="pres">
      <dgm:prSet presAssocID="{FDA6CC07-DA24-4DAC-9DCD-D247BBADCB15}" presName="sibTrans" presStyleLbl="sibTrans2D1" presStyleIdx="0" presStyleCnt="3"/>
      <dgm:spPr/>
    </dgm:pt>
    <dgm:pt modelId="{6E0D45FD-3C95-43DD-8599-98E8A75CF859}" type="pres">
      <dgm:prSet presAssocID="{FDA6CC07-DA24-4DAC-9DCD-D247BBADCB15}" presName="spacerR" presStyleCnt="0"/>
      <dgm:spPr>
        <a:ln>
          <a:noFill/>
        </a:ln>
        <a:effectLst/>
        <a:scene3d>
          <a:camera prst="orthographicFront">
            <a:rot lat="0" lon="0" rev="0"/>
          </a:camera>
          <a:lightRig rig="contrasting" dir="t">
            <a:rot lat="0" lon="0" rev="7800000"/>
          </a:lightRig>
        </a:scene3d>
        <a:sp3d>
          <a:bevelT w="139700" h="139700"/>
        </a:sp3d>
      </dgm:spPr>
    </dgm:pt>
    <dgm:pt modelId="{2A999709-A37C-47CB-BCD4-A2A7B7B3863C}" type="pres">
      <dgm:prSet presAssocID="{A1FC1CA6-A892-42A1-9533-58A6A29A5818}" presName="node" presStyleLbl="node1" presStyleIdx="1" presStyleCnt="4">
        <dgm:presLayoutVars>
          <dgm:bulletEnabled val="1"/>
        </dgm:presLayoutVars>
      </dgm:prSet>
      <dgm:spPr/>
    </dgm:pt>
    <dgm:pt modelId="{D346F14D-4118-44B4-837D-BBAA9435269D}" type="pres">
      <dgm:prSet presAssocID="{B9576FDD-4555-4F5C-B0E5-DEAD153E1BBD}" presName="spacerL" presStyleCnt="0"/>
      <dgm:spPr>
        <a:ln>
          <a:noFill/>
        </a:ln>
        <a:effectLst/>
        <a:scene3d>
          <a:camera prst="orthographicFront">
            <a:rot lat="0" lon="0" rev="0"/>
          </a:camera>
          <a:lightRig rig="contrasting" dir="t">
            <a:rot lat="0" lon="0" rev="7800000"/>
          </a:lightRig>
        </a:scene3d>
        <a:sp3d>
          <a:bevelT w="139700" h="139700"/>
        </a:sp3d>
      </dgm:spPr>
    </dgm:pt>
    <dgm:pt modelId="{9C401993-AAE2-4296-887C-35385AEC6FC5}" type="pres">
      <dgm:prSet presAssocID="{B9576FDD-4555-4F5C-B0E5-DEAD153E1BBD}" presName="sibTrans" presStyleLbl="sibTrans2D1" presStyleIdx="1" presStyleCnt="3"/>
      <dgm:spPr/>
    </dgm:pt>
    <dgm:pt modelId="{F8464C8C-BDED-45A5-B181-DB4541A1B578}" type="pres">
      <dgm:prSet presAssocID="{B9576FDD-4555-4F5C-B0E5-DEAD153E1BBD}" presName="spacerR" presStyleCnt="0"/>
      <dgm:spPr>
        <a:ln>
          <a:noFill/>
        </a:ln>
        <a:effectLst/>
        <a:scene3d>
          <a:camera prst="orthographicFront">
            <a:rot lat="0" lon="0" rev="0"/>
          </a:camera>
          <a:lightRig rig="contrasting" dir="t">
            <a:rot lat="0" lon="0" rev="7800000"/>
          </a:lightRig>
        </a:scene3d>
        <a:sp3d>
          <a:bevelT w="139700" h="139700"/>
        </a:sp3d>
      </dgm:spPr>
    </dgm:pt>
    <dgm:pt modelId="{4657807E-4AC4-4792-92CC-787F19A56AAD}" type="pres">
      <dgm:prSet presAssocID="{BAF07012-98FC-4784-8D22-EA80ECC55631}" presName="node" presStyleLbl="node1" presStyleIdx="2" presStyleCnt="4" custScaleY="70184" custLinFactX="152089" custLinFactNeighborX="200000">
        <dgm:presLayoutVars>
          <dgm:bulletEnabled val="1"/>
        </dgm:presLayoutVars>
      </dgm:prSet>
      <dgm:spPr>
        <a:prstGeom prst="roundRect">
          <a:avLst/>
        </a:prstGeom>
      </dgm:spPr>
    </dgm:pt>
    <dgm:pt modelId="{0EE8F284-9536-41A7-B70C-13A1A832A082}" type="pres">
      <dgm:prSet presAssocID="{CD5AE623-F6BB-4DF1-84DC-41C7BE1598DE}" presName="spacerL" presStyleCnt="0"/>
      <dgm:spPr>
        <a:ln>
          <a:noFill/>
        </a:ln>
        <a:effectLst/>
        <a:scene3d>
          <a:camera prst="orthographicFront">
            <a:rot lat="0" lon="0" rev="0"/>
          </a:camera>
          <a:lightRig rig="contrasting" dir="t">
            <a:rot lat="0" lon="0" rev="7800000"/>
          </a:lightRig>
        </a:scene3d>
        <a:sp3d>
          <a:bevelT w="139700" h="139700"/>
        </a:sp3d>
      </dgm:spPr>
    </dgm:pt>
    <dgm:pt modelId="{53DA99E8-7734-43E6-80AA-B5F3819B68A2}" type="pres">
      <dgm:prSet presAssocID="{CD5AE623-F6BB-4DF1-84DC-41C7BE1598DE}" presName="sibTrans" presStyleLbl="sibTrans2D1" presStyleIdx="2" presStyleCnt="3"/>
      <dgm:spPr/>
    </dgm:pt>
    <dgm:pt modelId="{147EBBE5-7F80-4697-B4BA-3F9EEA0F658F}" type="pres">
      <dgm:prSet presAssocID="{CD5AE623-F6BB-4DF1-84DC-41C7BE1598DE}" presName="spacerR" presStyleCnt="0"/>
      <dgm:spPr>
        <a:ln>
          <a:noFill/>
        </a:ln>
        <a:effectLst/>
        <a:scene3d>
          <a:camera prst="orthographicFront">
            <a:rot lat="0" lon="0" rev="0"/>
          </a:camera>
          <a:lightRig rig="contrasting" dir="t">
            <a:rot lat="0" lon="0" rev="7800000"/>
          </a:lightRig>
        </a:scene3d>
        <a:sp3d>
          <a:bevelT w="139700" h="139700"/>
        </a:sp3d>
      </dgm:spPr>
    </dgm:pt>
    <dgm:pt modelId="{BEAD1CA4-0D64-4EF2-A42C-1EBB5E4FADEE}" type="pres">
      <dgm:prSet presAssocID="{660E93D4-4CC9-4CCB-AA16-51B313F74C8A}" presName="node" presStyleLbl="node1" presStyleIdx="3" presStyleCnt="4" custLinFactX="-156808" custLinFactNeighborX="-200000">
        <dgm:presLayoutVars>
          <dgm:bulletEnabled val="1"/>
        </dgm:presLayoutVars>
      </dgm:prSet>
      <dgm:spPr/>
    </dgm:pt>
  </dgm:ptLst>
  <dgm:cxnLst>
    <dgm:cxn modelId="{A1918800-6870-4028-BFB4-12D617C5BB44}" type="presOf" srcId="{BAF07012-98FC-4784-8D22-EA80ECC55631}" destId="{4657807E-4AC4-4792-92CC-787F19A56AAD}" srcOrd="0" destOrd="0" presId="urn:microsoft.com/office/officeart/2005/8/layout/equation1"/>
    <dgm:cxn modelId="{D9825E09-F1A8-484E-A1B0-C93AF747E5B1}" srcId="{9A2F00CA-D5F2-43AB-BCEA-0535F5B97857}" destId="{BAF07012-98FC-4784-8D22-EA80ECC55631}" srcOrd="2" destOrd="0" parTransId="{586641C2-8865-40DE-80C7-8F97896E9E1B}" sibTransId="{CD5AE623-F6BB-4DF1-84DC-41C7BE1598DE}"/>
    <dgm:cxn modelId="{AE524229-244C-4E5D-8939-5116C03D7765}" srcId="{9A2F00CA-D5F2-43AB-BCEA-0535F5B97857}" destId="{42E88003-CC44-4A1A-8782-DAE834678796}" srcOrd="0" destOrd="0" parTransId="{05ED8267-CB26-4131-8BED-DAC7D56F3009}" sibTransId="{FDA6CC07-DA24-4DAC-9DCD-D247BBADCB15}"/>
    <dgm:cxn modelId="{210FFD4D-A9C1-4ACB-825A-85AA5B579474}" srcId="{9A2F00CA-D5F2-43AB-BCEA-0535F5B97857}" destId="{660E93D4-4CC9-4CCB-AA16-51B313F74C8A}" srcOrd="3" destOrd="0" parTransId="{2CF66811-13F8-4B49-8133-9D288238880E}" sibTransId="{5BED36DB-813F-4BC3-B8D9-BE59E708B3A1}"/>
    <dgm:cxn modelId="{A2FF5859-AFF9-4E4D-87D7-6551DE6BB13E}" type="presOf" srcId="{CD5AE623-F6BB-4DF1-84DC-41C7BE1598DE}" destId="{53DA99E8-7734-43E6-80AA-B5F3819B68A2}" srcOrd="0" destOrd="0" presId="urn:microsoft.com/office/officeart/2005/8/layout/equation1"/>
    <dgm:cxn modelId="{D906E588-EFA6-48B2-A9CE-99657F393B0E}" type="presOf" srcId="{42E88003-CC44-4A1A-8782-DAE834678796}" destId="{88E1E4F3-B513-4DBE-80F6-3C330A20CFFA}" srcOrd="0" destOrd="0" presId="urn:microsoft.com/office/officeart/2005/8/layout/equation1"/>
    <dgm:cxn modelId="{7D658992-4728-4299-883E-AEE4D7DE3302}" type="presOf" srcId="{A1FC1CA6-A892-42A1-9533-58A6A29A5818}" destId="{2A999709-A37C-47CB-BCD4-A2A7B7B3863C}" srcOrd="0" destOrd="0" presId="urn:microsoft.com/office/officeart/2005/8/layout/equation1"/>
    <dgm:cxn modelId="{44AD2598-5841-4115-83B9-4B9D24C03014}" type="presOf" srcId="{660E93D4-4CC9-4CCB-AA16-51B313F74C8A}" destId="{BEAD1CA4-0D64-4EF2-A42C-1EBB5E4FADEE}" srcOrd="0" destOrd="0" presId="urn:microsoft.com/office/officeart/2005/8/layout/equation1"/>
    <dgm:cxn modelId="{7C04F8BE-96DC-411B-A33A-A0275F270DA3}" type="presOf" srcId="{9A2F00CA-D5F2-43AB-BCEA-0535F5B97857}" destId="{AED83F91-C5F4-46BA-80EA-AE534039DFB5}" srcOrd="0" destOrd="0" presId="urn:microsoft.com/office/officeart/2005/8/layout/equation1"/>
    <dgm:cxn modelId="{125E0BED-37A9-4A2E-A657-FF850818CA21}" type="presOf" srcId="{B9576FDD-4555-4F5C-B0E5-DEAD153E1BBD}" destId="{9C401993-AAE2-4296-887C-35385AEC6FC5}" srcOrd="0" destOrd="0" presId="urn:microsoft.com/office/officeart/2005/8/layout/equation1"/>
    <dgm:cxn modelId="{57C9C6F5-6F72-4946-9EA4-C6C177CDE1FE}" type="presOf" srcId="{FDA6CC07-DA24-4DAC-9DCD-D247BBADCB15}" destId="{6A22D73C-AFEC-4DA7-AA29-E398CE3FB30A}" srcOrd="0" destOrd="0" presId="urn:microsoft.com/office/officeart/2005/8/layout/equation1"/>
    <dgm:cxn modelId="{CA95ABFC-298D-406F-916C-FE352C6A21A2}" srcId="{9A2F00CA-D5F2-43AB-BCEA-0535F5B97857}" destId="{A1FC1CA6-A892-42A1-9533-58A6A29A5818}" srcOrd="1" destOrd="0" parTransId="{1197FB70-96A3-40BE-8B94-F3D47B9540DA}" sibTransId="{B9576FDD-4555-4F5C-B0E5-DEAD153E1BBD}"/>
    <dgm:cxn modelId="{D001E9F9-6442-4E40-B2E4-47325F15F034}" type="presParOf" srcId="{AED83F91-C5F4-46BA-80EA-AE534039DFB5}" destId="{88E1E4F3-B513-4DBE-80F6-3C330A20CFFA}" srcOrd="0" destOrd="0" presId="urn:microsoft.com/office/officeart/2005/8/layout/equation1"/>
    <dgm:cxn modelId="{F1BAF0EF-4E17-472A-ACFE-61054C8CBC51}" type="presParOf" srcId="{AED83F91-C5F4-46BA-80EA-AE534039DFB5}" destId="{FAE02338-7AF6-455B-ABCC-CC313B450FC7}" srcOrd="1" destOrd="0" presId="urn:microsoft.com/office/officeart/2005/8/layout/equation1"/>
    <dgm:cxn modelId="{F0BA437E-72F8-47CB-871F-CCF52334932B}" type="presParOf" srcId="{AED83F91-C5F4-46BA-80EA-AE534039DFB5}" destId="{6A22D73C-AFEC-4DA7-AA29-E398CE3FB30A}" srcOrd="2" destOrd="0" presId="urn:microsoft.com/office/officeart/2005/8/layout/equation1"/>
    <dgm:cxn modelId="{FCE518AE-5EAC-4B18-B35B-EE98D953E0BC}" type="presParOf" srcId="{AED83F91-C5F4-46BA-80EA-AE534039DFB5}" destId="{6E0D45FD-3C95-43DD-8599-98E8A75CF859}" srcOrd="3" destOrd="0" presId="urn:microsoft.com/office/officeart/2005/8/layout/equation1"/>
    <dgm:cxn modelId="{EFE1574B-8D31-4092-A498-8513067D7C6E}" type="presParOf" srcId="{AED83F91-C5F4-46BA-80EA-AE534039DFB5}" destId="{2A999709-A37C-47CB-BCD4-A2A7B7B3863C}" srcOrd="4" destOrd="0" presId="urn:microsoft.com/office/officeart/2005/8/layout/equation1"/>
    <dgm:cxn modelId="{1337495A-F723-44CB-B560-D88BEB117EC2}" type="presParOf" srcId="{AED83F91-C5F4-46BA-80EA-AE534039DFB5}" destId="{D346F14D-4118-44B4-837D-BBAA9435269D}" srcOrd="5" destOrd="0" presId="urn:microsoft.com/office/officeart/2005/8/layout/equation1"/>
    <dgm:cxn modelId="{0172F47B-B78E-4AB5-8BAF-FE5BEA636008}" type="presParOf" srcId="{AED83F91-C5F4-46BA-80EA-AE534039DFB5}" destId="{9C401993-AAE2-4296-887C-35385AEC6FC5}" srcOrd="6" destOrd="0" presId="urn:microsoft.com/office/officeart/2005/8/layout/equation1"/>
    <dgm:cxn modelId="{13FF5E37-A963-4579-919E-A3C3CC91283C}" type="presParOf" srcId="{AED83F91-C5F4-46BA-80EA-AE534039DFB5}" destId="{F8464C8C-BDED-45A5-B181-DB4541A1B578}" srcOrd="7" destOrd="0" presId="urn:microsoft.com/office/officeart/2005/8/layout/equation1"/>
    <dgm:cxn modelId="{6C3250D9-2FE7-4223-95AF-AD6367C0590D}" type="presParOf" srcId="{AED83F91-C5F4-46BA-80EA-AE534039DFB5}" destId="{4657807E-4AC4-4792-92CC-787F19A56AAD}" srcOrd="8" destOrd="0" presId="urn:microsoft.com/office/officeart/2005/8/layout/equation1"/>
    <dgm:cxn modelId="{AA04D52D-55A3-4F1B-A3AF-C3414E19BE30}" type="presParOf" srcId="{AED83F91-C5F4-46BA-80EA-AE534039DFB5}" destId="{0EE8F284-9536-41A7-B70C-13A1A832A082}" srcOrd="9" destOrd="0" presId="urn:microsoft.com/office/officeart/2005/8/layout/equation1"/>
    <dgm:cxn modelId="{80B2BD66-C5E9-46B0-B487-D3987FF5195B}" type="presParOf" srcId="{AED83F91-C5F4-46BA-80EA-AE534039DFB5}" destId="{53DA99E8-7734-43E6-80AA-B5F3819B68A2}" srcOrd="10" destOrd="0" presId="urn:microsoft.com/office/officeart/2005/8/layout/equation1"/>
    <dgm:cxn modelId="{2DC179CC-5C95-4AD6-95B7-E6E08FE09837}" type="presParOf" srcId="{AED83F91-C5F4-46BA-80EA-AE534039DFB5}" destId="{147EBBE5-7F80-4697-B4BA-3F9EEA0F658F}" srcOrd="11" destOrd="0" presId="urn:microsoft.com/office/officeart/2005/8/layout/equation1"/>
    <dgm:cxn modelId="{127758CE-703B-4139-943B-BA0AFBF9DFDF}" type="presParOf" srcId="{AED83F91-C5F4-46BA-80EA-AE534039DFB5}" destId="{BEAD1CA4-0D64-4EF2-A42C-1EBB5E4FADEE}"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8D263E-A421-428C-99C6-CFA51E297BB7}"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n-US"/>
        </a:p>
      </dgm:t>
    </dgm:pt>
    <dgm:pt modelId="{F13C7E87-6B1C-466A-AD39-1D8A9568A564}">
      <dgm:prSet phldrT="[Text]" custT="1"/>
      <dgm:spPr/>
      <dgm:t>
        <a:bodyPr/>
        <a:lstStyle/>
        <a:p>
          <a:r>
            <a:rPr lang="en-US" sz="1800" b="1" dirty="0"/>
            <a:t>AEP</a:t>
          </a:r>
        </a:p>
        <a:p>
          <a:r>
            <a:rPr lang="en-US" sz="1800" b="1" dirty="0"/>
            <a:t>Annual Election Period</a:t>
          </a:r>
        </a:p>
        <a:p>
          <a:r>
            <a:rPr lang="en-US" sz="1400" dirty="0"/>
            <a:t>October 15th - December 7</a:t>
          </a:r>
          <a:r>
            <a:rPr lang="en-US" sz="1400" baseline="30000" dirty="0"/>
            <a:t>th</a:t>
          </a:r>
          <a:br>
            <a:rPr lang="en-US" sz="1400" dirty="0"/>
          </a:br>
          <a:br>
            <a:rPr lang="en-US" sz="1400" dirty="0"/>
          </a:br>
          <a:endParaRPr lang="en-US" sz="1400" dirty="0"/>
        </a:p>
        <a:p>
          <a:endParaRPr lang="en-US" sz="1400" dirty="0"/>
        </a:p>
      </dgm:t>
    </dgm:pt>
    <dgm:pt modelId="{1657710E-06F3-4AA7-98E0-0D93DF882E9C}" type="parTrans" cxnId="{38023FB1-1482-4F7F-A2D9-CEC4BA0B1B7C}">
      <dgm:prSet/>
      <dgm:spPr/>
      <dgm:t>
        <a:bodyPr/>
        <a:lstStyle/>
        <a:p>
          <a:endParaRPr lang="en-US"/>
        </a:p>
      </dgm:t>
    </dgm:pt>
    <dgm:pt modelId="{1639BE1E-96D8-40AE-A4FD-7010F916FC27}" type="sibTrans" cxnId="{38023FB1-1482-4F7F-A2D9-CEC4BA0B1B7C}">
      <dgm:prSet/>
      <dgm:spPr/>
      <dgm:t>
        <a:bodyPr/>
        <a:lstStyle/>
        <a:p>
          <a:endParaRPr lang="en-US"/>
        </a:p>
      </dgm:t>
    </dgm:pt>
    <dgm:pt modelId="{CE991145-1426-4C1E-A4D5-E0C7331812A0}">
      <dgm:prSet phldrT="[Text]" custT="1"/>
      <dgm:spPr/>
      <dgm:t>
        <a:bodyPr/>
        <a:lstStyle/>
        <a:p>
          <a:r>
            <a:rPr lang="en-US" sz="1800" b="1" kern="1200" dirty="0"/>
            <a:t>OEP</a:t>
          </a:r>
        </a:p>
        <a:p>
          <a:r>
            <a:rPr lang="en-US" sz="1800" b="1" kern="1200" dirty="0"/>
            <a:t>Open Enrollment Period</a:t>
          </a:r>
        </a:p>
        <a:p>
          <a:r>
            <a:rPr lang="en-US" sz="1400" kern="1200" dirty="0">
              <a:solidFill>
                <a:srgbClr val="FFFFFF"/>
              </a:solidFill>
              <a:latin typeface="Calibri"/>
              <a:ea typeface="+mn-ea"/>
              <a:cs typeface="+mn-cs"/>
            </a:rPr>
            <a:t>January 1st – March 31st</a:t>
          </a:r>
        </a:p>
        <a:p>
          <a:r>
            <a:rPr lang="en-US" sz="1200" kern="1200" dirty="0"/>
            <a:t>ONE CHANGE</a:t>
          </a:r>
        </a:p>
        <a:p>
          <a:r>
            <a:rPr lang="en-US" sz="1200" kern="1200" dirty="0"/>
            <a:t>MA TO MA</a:t>
          </a:r>
        </a:p>
        <a:p>
          <a:r>
            <a:rPr lang="en-US" sz="1200" kern="1200" dirty="0"/>
            <a:t>MA to Original Medicare</a:t>
          </a:r>
        </a:p>
      </dgm:t>
    </dgm:pt>
    <dgm:pt modelId="{2AC24271-FA10-49B5-90B1-3D994181ADAB}" type="parTrans" cxnId="{7C27600B-3DE1-4DC5-86F8-F4920C074235}">
      <dgm:prSet/>
      <dgm:spPr/>
      <dgm:t>
        <a:bodyPr/>
        <a:lstStyle/>
        <a:p>
          <a:endParaRPr lang="en-US"/>
        </a:p>
      </dgm:t>
    </dgm:pt>
    <dgm:pt modelId="{38EC3421-1BE6-4B71-AB04-11E89B907DA1}" type="sibTrans" cxnId="{7C27600B-3DE1-4DC5-86F8-F4920C074235}">
      <dgm:prSet/>
      <dgm:spPr/>
      <dgm:t>
        <a:bodyPr/>
        <a:lstStyle/>
        <a:p>
          <a:endParaRPr lang="en-US"/>
        </a:p>
      </dgm:t>
    </dgm:pt>
    <dgm:pt modelId="{7E5E6453-A1AD-4EC9-B3CD-3400CD4F7E1C}">
      <dgm:prSet phldrT="[Text]" custT="1"/>
      <dgm:spPr/>
      <dgm:t>
        <a:bodyPr/>
        <a:lstStyle/>
        <a:p>
          <a:r>
            <a:rPr lang="en-US" sz="1800" b="1" dirty="0"/>
            <a:t>SEP</a:t>
          </a:r>
        </a:p>
        <a:p>
          <a:r>
            <a:rPr lang="en-US" sz="1800" b="1" dirty="0"/>
            <a:t>Special Election Period</a:t>
          </a:r>
        </a:p>
        <a:p>
          <a:r>
            <a:rPr lang="en-US" sz="1200" dirty="0"/>
            <a:t>Low Income Subsidy (LIS)</a:t>
          </a:r>
        </a:p>
        <a:p>
          <a:r>
            <a:rPr lang="en-US" sz="1200" dirty="0"/>
            <a:t>Change of residence</a:t>
          </a:r>
        </a:p>
        <a:p>
          <a:r>
            <a:rPr lang="en-US" sz="1200" dirty="0"/>
            <a:t>Loss of employer coverage</a:t>
          </a:r>
        </a:p>
        <a:p>
          <a:r>
            <a:rPr lang="en-US" sz="1200" dirty="0"/>
            <a:t>Losing LIS status</a:t>
          </a:r>
        </a:p>
        <a:p>
          <a:r>
            <a:rPr lang="en-US" sz="1200" dirty="0"/>
            <a:t>See election period booklet for additional SEPs</a:t>
          </a:r>
        </a:p>
      </dgm:t>
    </dgm:pt>
    <dgm:pt modelId="{DA51A87B-453A-4877-A7DE-C5EFC8B19AA1}" type="parTrans" cxnId="{EC58420A-4F60-4B56-9973-69DBDE108802}">
      <dgm:prSet/>
      <dgm:spPr/>
      <dgm:t>
        <a:bodyPr/>
        <a:lstStyle/>
        <a:p>
          <a:endParaRPr lang="en-US"/>
        </a:p>
      </dgm:t>
    </dgm:pt>
    <dgm:pt modelId="{5E23BAC0-6324-4A14-B6D7-23CDB3F5A5D4}" type="sibTrans" cxnId="{EC58420A-4F60-4B56-9973-69DBDE108802}">
      <dgm:prSet/>
      <dgm:spPr/>
      <dgm:t>
        <a:bodyPr/>
        <a:lstStyle/>
        <a:p>
          <a:endParaRPr lang="en-US"/>
        </a:p>
      </dgm:t>
    </dgm:pt>
    <dgm:pt modelId="{6EF0EDAE-4FD1-44EE-B7F1-C1F8AB52F305}">
      <dgm:prSet phldrT="[Text]" custT="1"/>
      <dgm:spPr/>
      <dgm:t>
        <a:bodyPr/>
        <a:lstStyle/>
        <a:p>
          <a:r>
            <a:rPr lang="en-US" sz="1800" b="1" dirty="0"/>
            <a:t>IEP</a:t>
          </a:r>
        </a:p>
        <a:p>
          <a:r>
            <a:rPr lang="en-US" sz="1800" b="1" dirty="0"/>
            <a:t>Initial Election Period</a:t>
          </a:r>
        </a:p>
        <a:p>
          <a:r>
            <a:rPr lang="en-US" sz="1200" dirty="0"/>
            <a:t>When turning 65 and enrolling in Part B:</a:t>
          </a:r>
        </a:p>
        <a:p>
          <a:r>
            <a:rPr lang="en-US" sz="1200" dirty="0"/>
            <a:t>3 months before,</a:t>
          </a:r>
        </a:p>
        <a:p>
          <a:r>
            <a:rPr lang="en-US" sz="1200" dirty="0"/>
            <a:t>The month of,</a:t>
          </a:r>
        </a:p>
        <a:p>
          <a:r>
            <a:rPr lang="en-US" sz="1200" dirty="0"/>
            <a:t>And 3 months after</a:t>
          </a:r>
        </a:p>
        <a:p>
          <a:r>
            <a:rPr lang="en-US" sz="1200" dirty="0"/>
            <a:t>Part B effective date</a:t>
          </a:r>
        </a:p>
      </dgm:t>
    </dgm:pt>
    <dgm:pt modelId="{A6726F7F-1FE8-4997-A5BF-D2FC390B6047}" type="parTrans" cxnId="{9C047F6D-C1BD-467B-8468-DAC56DF568D4}">
      <dgm:prSet/>
      <dgm:spPr/>
      <dgm:t>
        <a:bodyPr/>
        <a:lstStyle/>
        <a:p>
          <a:endParaRPr lang="en-US"/>
        </a:p>
      </dgm:t>
    </dgm:pt>
    <dgm:pt modelId="{D12A6A85-9C4D-4E94-A80E-7EAFCC4EFA2C}" type="sibTrans" cxnId="{9C047F6D-C1BD-467B-8468-DAC56DF568D4}">
      <dgm:prSet/>
      <dgm:spPr/>
      <dgm:t>
        <a:bodyPr/>
        <a:lstStyle/>
        <a:p>
          <a:endParaRPr lang="en-US"/>
        </a:p>
      </dgm:t>
    </dgm:pt>
    <dgm:pt modelId="{14CC02C8-2C43-4AD3-9D17-72284F33F2DC}" type="pres">
      <dgm:prSet presAssocID="{6B8D263E-A421-428C-99C6-CFA51E297BB7}" presName="diagram" presStyleCnt="0">
        <dgm:presLayoutVars>
          <dgm:dir/>
          <dgm:resizeHandles val="exact"/>
        </dgm:presLayoutVars>
      </dgm:prSet>
      <dgm:spPr/>
    </dgm:pt>
    <dgm:pt modelId="{00E3418F-AF36-464F-826A-EC53ADB543BD}" type="pres">
      <dgm:prSet presAssocID="{F13C7E87-6B1C-466A-AD39-1D8A9568A564}" presName="node" presStyleLbl="node1" presStyleIdx="0" presStyleCnt="4">
        <dgm:presLayoutVars>
          <dgm:bulletEnabled val="1"/>
        </dgm:presLayoutVars>
      </dgm:prSet>
      <dgm:spPr/>
    </dgm:pt>
    <dgm:pt modelId="{0958360E-C67B-4E3C-AE90-A77CE85310AF}" type="pres">
      <dgm:prSet presAssocID="{1639BE1E-96D8-40AE-A4FD-7010F916FC27}" presName="sibTrans" presStyleCnt="0"/>
      <dgm:spPr/>
    </dgm:pt>
    <dgm:pt modelId="{7D7C3926-DD0F-4411-BF34-5475855435B8}" type="pres">
      <dgm:prSet presAssocID="{CE991145-1426-4C1E-A4D5-E0C7331812A0}" presName="node" presStyleLbl="node1" presStyleIdx="1" presStyleCnt="4">
        <dgm:presLayoutVars>
          <dgm:bulletEnabled val="1"/>
        </dgm:presLayoutVars>
      </dgm:prSet>
      <dgm:spPr/>
    </dgm:pt>
    <dgm:pt modelId="{B8D0675F-4E46-4101-ACED-6631C7580B25}" type="pres">
      <dgm:prSet presAssocID="{38EC3421-1BE6-4B71-AB04-11E89B907DA1}" presName="sibTrans" presStyleCnt="0"/>
      <dgm:spPr/>
    </dgm:pt>
    <dgm:pt modelId="{AFA0663F-37C8-4C92-950E-FC6EE5C1DCA0}" type="pres">
      <dgm:prSet presAssocID="{7E5E6453-A1AD-4EC9-B3CD-3400CD4F7E1C}" presName="node" presStyleLbl="node1" presStyleIdx="2" presStyleCnt="4">
        <dgm:presLayoutVars>
          <dgm:bulletEnabled val="1"/>
        </dgm:presLayoutVars>
      </dgm:prSet>
      <dgm:spPr/>
    </dgm:pt>
    <dgm:pt modelId="{3375857B-E72D-4888-AD66-6A60F0B1AD9F}" type="pres">
      <dgm:prSet presAssocID="{5E23BAC0-6324-4A14-B6D7-23CDB3F5A5D4}" presName="sibTrans" presStyleCnt="0"/>
      <dgm:spPr/>
    </dgm:pt>
    <dgm:pt modelId="{8012AAA4-FA5F-4977-AF13-9605C5C67E24}" type="pres">
      <dgm:prSet presAssocID="{6EF0EDAE-4FD1-44EE-B7F1-C1F8AB52F305}" presName="node" presStyleLbl="node1" presStyleIdx="3" presStyleCnt="4">
        <dgm:presLayoutVars>
          <dgm:bulletEnabled val="1"/>
        </dgm:presLayoutVars>
      </dgm:prSet>
      <dgm:spPr/>
    </dgm:pt>
  </dgm:ptLst>
  <dgm:cxnLst>
    <dgm:cxn modelId="{EC58420A-4F60-4B56-9973-69DBDE108802}" srcId="{6B8D263E-A421-428C-99C6-CFA51E297BB7}" destId="{7E5E6453-A1AD-4EC9-B3CD-3400CD4F7E1C}" srcOrd="2" destOrd="0" parTransId="{DA51A87B-453A-4877-A7DE-C5EFC8B19AA1}" sibTransId="{5E23BAC0-6324-4A14-B6D7-23CDB3F5A5D4}"/>
    <dgm:cxn modelId="{7C27600B-3DE1-4DC5-86F8-F4920C074235}" srcId="{6B8D263E-A421-428C-99C6-CFA51E297BB7}" destId="{CE991145-1426-4C1E-A4D5-E0C7331812A0}" srcOrd="1" destOrd="0" parTransId="{2AC24271-FA10-49B5-90B1-3D994181ADAB}" sibTransId="{38EC3421-1BE6-4B71-AB04-11E89B907DA1}"/>
    <dgm:cxn modelId="{9C047F6D-C1BD-467B-8468-DAC56DF568D4}" srcId="{6B8D263E-A421-428C-99C6-CFA51E297BB7}" destId="{6EF0EDAE-4FD1-44EE-B7F1-C1F8AB52F305}" srcOrd="3" destOrd="0" parTransId="{A6726F7F-1FE8-4997-A5BF-D2FC390B6047}" sibTransId="{D12A6A85-9C4D-4E94-A80E-7EAFCC4EFA2C}"/>
    <dgm:cxn modelId="{6DBDC86E-965C-4AF3-8002-3F5BA64E40E8}" type="presOf" srcId="{CE991145-1426-4C1E-A4D5-E0C7331812A0}" destId="{7D7C3926-DD0F-4411-BF34-5475855435B8}" srcOrd="0" destOrd="0" presId="urn:microsoft.com/office/officeart/2005/8/layout/default"/>
    <dgm:cxn modelId="{DF966386-142F-4A6B-B742-A6BC3BC168C9}" type="presOf" srcId="{6EF0EDAE-4FD1-44EE-B7F1-C1F8AB52F305}" destId="{8012AAA4-FA5F-4977-AF13-9605C5C67E24}" srcOrd="0" destOrd="0" presId="urn:microsoft.com/office/officeart/2005/8/layout/default"/>
    <dgm:cxn modelId="{C7993EAE-0A99-46CC-9244-623B19C4A4BB}" type="presOf" srcId="{6B8D263E-A421-428C-99C6-CFA51E297BB7}" destId="{14CC02C8-2C43-4AD3-9D17-72284F33F2DC}" srcOrd="0" destOrd="0" presId="urn:microsoft.com/office/officeart/2005/8/layout/default"/>
    <dgm:cxn modelId="{38023FB1-1482-4F7F-A2D9-CEC4BA0B1B7C}" srcId="{6B8D263E-A421-428C-99C6-CFA51E297BB7}" destId="{F13C7E87-6B1C-466A-AD39-1D8A9568A564}" srcOrd="0" destOrd="0" parTransId="{1657710E-06F3-4AA7-98E0-0D93DF882E9C}" sibTransId="{1639BE1E-96D8-40AE-A4FD-7010F916FC27}"/>
    <dgm:cxn modelId="{54A529CC-9158-432B-BD47-D9721A66065F}" type="presOf" srcId="{F13C7E87-6B1C-466A-AD39-1D8A9568A564}" destId="{00E3418F-AF36-464F-826A-EC53ADB543BD}" srcOrd="0" destOrd="0" presId="urn:microsoft.com/office/officeart/2005/8/layout/default"/>
    <dgm:cxn modelId="{9E6158DA-2235-4926-AAEF-9C8F6D1B2B8E}" type="presOf" srcId="{7E5E6453-A1AD-4EC9-B3CD-3400CD4F7E1C}" destId="{AFA0663F-37C8-4C92-950E-FC6EE5C1DCA0}" srcOrd="0" destOrd="0" presId="urn:microsoft.com/office/officeart/2005/8/layout/default"/>
    <dgm:cxn modelId="{1565C9AF-EA90-4FCF-A800-1B114F32246F}" type="presParOf" srcId="{14CC02C8-2C43-4AD3-9D17-72284F33F2DC}" destId="{00E3418F-AF36-464F-826A-EC53ADB543BD}" srcOrd="0" destOrd="0" presId="urn:microsoft.com/office/officeart/2005/8/layout/default"/>
    <dgm:cxn modelId="{9058F74A-8A53-4E82-9EF8-8A33FEB3CD6C}" type="presParOf" srcId="{14CC02C8-2C43-4AD3-9D17-72284F33F2DC}" destId="{0958360E-C67B-4E3C-AE90-A77CE85310AF}" srcOrd="1" destOrd="0" presId="urn:microsoft.com/office/officeart/2005/8/layout/default"/>
    <dgm:cxn modelId="{D7283E8C-46CF-4E6E-8939-5FEDC1F7A155}" type="presParOf" srcId="{14CC02C8-2C43-4AD3-9D17-72284F33F2DC}" destId="{7D7C3926-DD0F-4411-BF34-5475855435B8}" srcOrd="2" destOrd="0" presId="urn:microsoft.com/office/officeart/2005/8/layout/default"/>
    <dgm:cxn modelId="{9CA78DC1-9730-46CC-82B6-025C3E089CCA}" type="presParOf" srcId="{14CC02C8-2C43-4AD3-9D17-72284F33F2DC}" destId="{B8D0675F-4E46-4101-ACED-6631C7580B25}" srcOrd="3" destOrd="0" presId="urn:microsoft.com/office/officeart/2005/8/layout/default"/>
    <dgm:cxn modelId="{E0AEF97B-ED89-445B-BB2D-E7BED006490D}" type="presParOf" srcId="{14CC02C8-2C43-4AD3-9D17-72284F33F2DC}" destId="{AFA0663F-37C8-4C92-950E-FC6EE5C1DCA0}" srcOrd="4" destOrd="0" presId="urn:microsoft.com/office/officeart/2005/8/layout/default"/>
    <dgm:cxn modelId="{B445C903-CF90-4FA3-972C-B3F356631A3A}" type="presParOf" srcId="{14CC02C8-2C43-4AD3-9D17-72284F33F2DC}" destId="{3375857B-E72D-4888-AD66-6A60F0B1AD9F}" srcOrd="5" destOrd="0" presId="urn:microsoft.com/office/officeart/2005/8/layout/default"/>
    <dgm:cxn modelId="{8C377700-D2FC-4AA9-A68F-ACC37B834DFC}" type="presParOf" srcId="{14CC02C8-2C43-4AD3-9D17-72284F33F2DC}" destId="{8012AAA4-FA5F-4977-AF13-9605C5C67E2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82DEC-D1B4-48A9-8BC7-00E8EFF8217B}">
      <dsp:nvSpPr>
        <dsp:cNvPr id="0" name=""/>
        <dsp:cNvSpPr/>
      </dsp:nvSpPr>
      <dsp:spPr>
        <a:xfrm>
          <a:off x="0" y="283343"/>
          <a:ext cx="2399778" cy="1439867"/>
        </a:xfrm>
        <a:prstGeom prst="rect">
          <a:avLst/>
        </a:prstGeom>
        <a:blipFill dpi="0" rotWithShape="0">
          <a:blip xmlns:r="http://schemas.openxmlformats.org/officeDocument/2006/relationships" r:embed="rId1">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n>
                <a:noFill/>
              </a:ln>
              <a:solidFill>
                <a:schemeClr val="tx1"/>
              </a:solidFill>
            </a:rPr>
            <a:t>INPATIENT Hospitalization</a:t>
          </a:r>
        </a:p>
      </dsp:txBody>
      <dsp:txXfrm>
        <a:off x="0" y="283343"/>
        <a:ext cx="2399778" cy="1439867"/>
      </dsp:txXfrm>
    </dsp:sp>
    <dsp:sp modelId="{1002CA70-399A-499E-AF35-EF33DE9C9BC9}">
      <dsp:nvSpPr>
        <dsp:cNvPr id="0" name=""/>
        <dsp:cNvSpPr/>
      </dsp:nvSpPr>
      <dsp:spPr>
        <a:xfrm>
          <a:off x="2639756" y="283343"/>
          <a:ext cx="2399778" cy="1439867"/>
        </a:xfrm>
        <a:prstGeom prst="rect">
          <a:avLst/>
        </a:prstGeom>
        <a:blipFill dpi="0" rotWithShape="0">
          <a:blip xmlns:r="http://schemas.openxmlformats.org/officeDocument/2006/relationships" r:embed="rId2">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n>
                <a:noFill/>
              </a:ln>
              <a:solidFill>
                <a:schemeClr val="tx1"/>
              </a:solidFill>
            </a:rPr>
            <a:t>Skilled Nursing*</a:t>
          </a:r>
        </a:p>
        <a:p>
          <a:pPr marL="0" lvl="0" indent="0" algn="ctr" defTabSz="1333500">
            <a:lnSpc>
              <a:spcPct val="90000"/>
            </a:lnSpc>
            <a:spcBef>
              <a:spcPct val="0"/>
            </a:spcBef>
            <a:spcAft>
              <a:spcPct val="35000"/>
            </a:spcAft>
            <a:buNone/>
          </a:pPr>
          <a:r>
            <a:rPr lang="en-US" sz="1600" b="1" kern="1200" dirty="0">
              <a:ln>
                <a:noFill/>
              </a:ln>
              <a:solidFill>
                <a:schemeClr val="tx1"/>
              </a:solidFill>
            </a:rPr>
            <a:t>(not custodial or long term care)</a:t>
          </a:r>
        </a:p>
      </dsp:txBody>
      <dsp:txXfrm>
        <a:off x="2639756" y="283343"/>
        <a:ext cx="2399778" cy="1439867"/>
      </dsp:txXfrm>
    </dsp:sp>
    <dsp:sp modelId="{7E462350-B011-41B9-8526-96B30C4361C7}">
      <dsp:nvSpPr>
        <dsp:cNvPr id="0" name=""/>
        <dsp:cNvSpPr/>
      </dsp:nvSpPr>
      <dsp:spPr>
        <a:xfrm>
          <a:off x="5279512" y="283343"/>
          <a:ext cx="2399778" cy="1439867"/>
        </a:xfrm>
        <a:prstGeom prst="rect">
          <a:avLst/>
        </a:prstGeom>
        <a:blipFill dpi="0" rotWithShape="0">
          <a:blip xmlns:r="http://schemas.openxmlformats.org/officeDocument/2006/relationships" r:embed="rId3">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n>
                <a:noFill/>
              </a:ln>
              <a:solidFill>
                <a:schemeClr val="tx1"/>
              </a:solidFill>
            </a:rPr>
            <a:t>Home Health Care*</a:t>
          </a:r>
        </a:p>
      </dsp:txBody>
      <dsp:txXfrm>
        <a:off x="5279512" y="283343"/>
        <a:ext cx="2399778" cy="1439867"/>
      </dsp:txXfrm>
    </dsp:sp>
    <dsp:sp modelId="{1D90A445-03A3-4FF0-A208-FBEA586C9A05}">
      <dsp:nvSpPr>
        <dsp:cNvPr id="0" name=""/>
        <dsp:cNvSpPr/>
      </dsp:nvSpPr>
      <dsp:spPr>
        <a:xfrm>
          <a:off x="1319878" y="1963188"/>
          <a:ext cx="2399778" cy="1439867"/>
        </a:xfrm>
        <a:prstGeom prst="rect">
          <a:avLst/>
        </a:prstGeom>
        <a:blipFill dpi="0" rotWithShape="0">
          <a:blip xmlns:r="http://schemas.openxmlformats.org/officeDocument/2006/relationships" r:embed="rId4">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n>
                <a:noFill/>
              </a:ln>
              <a:solidFill>
                <a:schemeClr val="tx1"/>
              </a:solidFill>
            </a:rPr>
            <a:t>Hospice Care</a:t>
          </a:r>
        </a:p>
      </dsp:txBody>
      <dsp:txXfrm>
        <a:off x="1319878" y="1963188"/>
        <a:ext cx="2399778" cy="1439867"/>
      </dsp:txXfrm>
    </dsp:sp>
    <dsp:sp modelId="{A55BC196-D24E-4F8A-B39C-ED8F03C9D5D7}">
      <dsp:nvSpPr>
        <dsp:cNvPr id="0" name=""/>
        <dsp:cNvSpPr/>
      </dsp:nvSpPr>
      <dsp:spPr>
        <a:xfrm>
          <a:off x="3959634" y="1963188"/>
          <a:ext cx="2399778" cy="1439867"/>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ln>
              <a:noFill/>
            </a:ln>
            <a:solidFill>
              <a:schemeClr val="tx1"/>
            </a:solidFill>
          </a:endParaRPr>
        </a:p>
      </dsp:txBody>
      <dsp:txXfrm>
        <a:off x="3959634" y="1963188"/>
        <a:ext cx="2399778" cy="1439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82DEC-D1B4-48A9-8BC7-00E8EFF8217B}">
      <dsp:nvSpPr>
        <dsp:cNvPr id="0" name=""/>
        <dsp:cNvSpPr/>
      </dsp:nvSpPr>
      <dsp:spPr>
        <a:xfrm>
          <a:off x="0" y="283343"/>
          <a:ext cx="2399778" cy="1439867"/>
        </a:xfrm>
        <a:prstGeom prst="rect">
          <a:avLst/>
        </a:prstGeom>
        <a:blipFill dpi="0" rotWithShape="0">
          <a:blip xmlns:r="http://schemas.openxmlformats.org/officeDocument/2006/relationships" r:embed="rId1">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n>
                <a:noFill/>
              </a:ln>
              <a:solidFill>
                <a:schemeClr val="tx1"/>
              </a:solidFill>
            </a:rPr>
            <a:t>Office Visits</a:t>
          </a:r>
        </a:p>
      </dsp:txBody>
      <dsp:txXfrm>
        <a:off x="0" y="283343"/>
        <a:ext cx="2399778" cy="1439867"/>
      </dsp:txXfrm>
    </dsp:sp>
    <dsp:sp modelId="{1002CA70-399A-499E-AF35-EF33DE9C9BC9}">
      <dsp:nvSpPr>
        <dsp:cNvPr id="0" name=""/>
        <dsp:cNvSpPr/>
      </dsp:nvSpPr>
      <dsp:spPr>
        <a:xfrm>
          <a:off x="2639756" y="283343"/>
          <a:ext cx="2399778" cy="1439867"/>
        </a:xfrm>
        <a:prstGeom prst="rect">
          <a:avLst/>
        </a:prstGeom>
        <a:blipFill dpi="0" rotWithShape="0">
          <a:blip xmlns:r="http://schemas.openxmlformats.org/officeDocument/2006/relationships" r:embed="rId2">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n>
                <a:noFill/>
              </a:ln>
              <a:solidFill>
                <a:schemeClr val="tx1"/>
              </a:solidFill>
            </a:rPr>
            <a:t>ER /</a:t>
          </a:r>
        </a:p>
        <a:p>
          <a:pPr marL="0" lvl="0" indent="0" algn="ctr" defTabSz="1511300">
            <a:lnSpc>
              <a:spcPct val="90000"/>
            </a:lnSpc>
            <a:spcBef>
              <a:spcPct val="0"/>
            </a:spcBef>
            <a:spcAft>
              <a:spcPct val="35000"/>
            </a:spcAft>
            <a:buNone/>
          </a:pPr>
          <a:r>
            <a:rPr lang="en-US" sz="3400" kern="1200" dirty="0">
              <a:ln>
                <a:noFill/>
              </a:ln>
              <a:solidFill>
                <a:schemeClr val="tx1"/>
              </a:solidFill>
            </a:rPr>
            <a:t>Urgent Care</a:t>
          </a:r>
        </a:p>
      </dsp:txBody>
      <dsp:txXfrm>
        <a:off x="2639756" y="283343"/>
        <a:ext cx="2399778" cy="1439867"/>
      </dsp:txXfrm>
    </dsp:sp>
    <dsp:sp modelId="{6D000254-3479-4D3B-815A-4BB339AB6D4E}">
      <dsp:nvSpPr>
        <dsp:cNvPr id="0" name=""/>
        <dsp:cNvSpPr/>
      </dsp:nvSpPr>
      <dsp:spPr>
        <a:xfrm>
          <a:off x="5279512" y="283343"/>
          <a:ext cx="2399778" cy="1439867"/>
        </a:xfrm>
        <a:prstGeom prst="rect">
          <a:avLst/>
        </a:prstGeom>
        <a:blipFill dpi="0" rotWithShape="0">
          <a:blip xmlns:r="http://schemas.openxmlformats.org/officeDocument/2006/relationships" r:embed="rId3">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n>
                <a:noFill/>
              </a:ln>
              <a:solidFill>
                <a:schemeClr val="tx1"/>
              </a:solidFill>
            </a:rPr>
            <a:t>Surgeons</a:t>
          </a:r>
        </a:p>
      </dsp:txBody>
      <dsp:txXfrm>
        <a:off x="5279512" y="283343"/>
        <a:ext cx="2399778" cy="1439867"/>
      </dsp:txXfrm>
    </dsp:sp>
    <dsp:sp modelId="{7E462350-B011-41B9-8526-96B30C4361C7}">
      <dsp:nvSpPr>
        <dsp:cNvPr id="0" name=""/>
        <dsp:cNvSpPr/>
      </dsp:nvSpPr>
      <dsp:spPr>
        <a:xfrm>
          <a:off x="0" y="1963188"/>
          <a:ext cx="2399778" cy="1439867"/>
        </a:xfrm>
        <a:prstGeom prst="rect">
          <a:avLst/>
        </a:prstGeom>
        <a:blipFill dpi="0" rotWithShape="0">
          <a:blip xmlns:r="http://schemas.openxmlformats.org/officeDocument/2006/relationships" r:embed="rId4">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n>
                <a:noFill/>
              </a:ln>
              <a:solidFill>
                <a:schemeClr val="tx1"/>
              </a:solidFill>
            </a:rPr>
            <a:t>Radiology / </a:t>
          </a:r>
        </a:p>
        <a:p>
          <a:pPr marL="0" lvl="0" indent="0" algn="ctr" defTabSz="1511300">
            <a:lnSpc>
              <a:spcPct val="90000"/>
            </a:lnSpc>
            <a:spcBef>
              <a:spcPct val="0"/>
            </a:spcBef>
            <a:spcAft>
              <a:spcPct val="35000"/>
            </a:spcAft>
            <a:buNone/>
          </a:pPr>
          <a:r>
            <a:rPr lang="en-US" sz="3400" kern="1200" dirty="0">
              <a:ln>
                <a:noFill/>
              </a:ln>
              <a:solidFill>
                <a:schemeClr val="tx1"/>
              </a:solidFill>
            </a:rPr>
            <a:t>Labs</a:t>
          </a:r>
        </a:p>
      </dsp:txBody>
      <dsp:txXfrm>
        <a:off x="0" y="1963188"/>
        <a:ext cx="2399778" cy="1439867"/>
      </dsp:txXfrm>
    </dsp:sp>
    <dsp:sp modelId="{1D90A445-03A3-4FF0-A208-FBEA586C9A05}">
      <dsp:nvSpPr>
        <dsp:cNvPr id="0" name=""/>
        <dsp:cNvSpPr/>
      </dsp:nvSpPr>
      <dsp:spPr>
        <a:xfrm>
          <a:off x="2639756" y="1963188"/>
          <a:ext cx="2399778" cy="1439867"/>
        </a:xfrm>
        <a:prstGeom prst="rect">
          <a:avLst/>
        </a:prstGeom>
        <a:blipFill dpi="0" rotWithShape="0">
          <a:blip xmlns:r="http://schemas.openxmlformats.org/officeDocument/2006/relationships" r:embed="rId5">
            <a:alphaModFix amt="40000"/>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n>
                <a:noFill/>
              </a:ln>
              <a:solidFill>
                <a:schemeClr val="tx1"/>
              </a:solidFill>
            </a:rPr>
            <a:t>Ambulance</a:t>
          </a:r>
        </a:p>
      </dsp:txBody>
      <dsp:txXfrm>
        <a:off x="2639756" y="1963188"/>
        <a:ext cx="2399778" cy="1439867"/>
      </dsp:txXfrm>
    </dsp:sp>
    <dsp:sp modelId="{C65DF365-1A4D-4485-9B71-5B42BD72EEB1}">
      <dsp:nvSpPr>
        <dsp:cNvPr id="0" name=""/>
        <dsp:cNvSpPr/>
      </dsp:nvSpPr>
      <dsp:spPr>
        <a:xfrm>
          <a:off x="5279512" y="1963188"/>
          <a:ext cx="2399778" cy="1439867"/>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endParaRPr lang="en-US" sz="3400" kern="1200" dirty="0">
            <a:ln>
              <a:noFill/>
            </a:ln>
            <a:solidFill>
              <a:schemeClr val="tx1"/>
            </a:solidFill>
          </a:endParaRPr>
        </a:p>
      </dsp:txBody>
      <dsp:txXfrm>
        <a:off x="5279512" y="1963188"/>
        <a:ext cx="2399778" cy="1439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1E4F3-B513-4DBE-80F6-3C330A20CFFA}">
      <dsp:nvSpPr>
        <dsp:cNvPr id="0" name=""/>
        <dsp:cNvSpPr/>
      </dsp:nvSpPr>
      <dsp:spPr>
        <a:xfrm>
          <a:off x="4503" y="1632223"/>
          <a:ext cx="1251109" cy="1251109"/>
        </a:xfrm>
        <a:prstGeom prst="ellipse">
          <a:avLst/>
        </a:prstGeom>
        <a:solidFill>
          <a:schemeClr val="accent1">
            <a:hueOff val="0"/>
            <a:satOff val="0"/>
            <a:lumOff val="0"/>
            <a:alphaOff val="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Medicare Part A</a:t>
          </a:r>
        </a:p>
      </dsp:txBody>
      <dsp:txXfrm>
        <a:off x="187724" y="1815444"/>
        <a:ext cx="884667" cy="884667"/>
      </dsp:txXfrm>
    </dsp:sp>
    <dsp:sp modelId="{6A22D73C-AFEC-4DA7-AA29-E398CE3FB30A}">
      <dsp:nvSpPr>
        <dsp:cNvPr id="0" name=""/>
        <dsp:cNvSpPr/>
      </dsp:nvSpPr>
      <dsp:spPr>
        <a:xfrm>
          <a:off x="1357202" y="1894956"/>
          <a:ext cx="725643" cy="725643"/>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453386" y="2172442"/>
        <a:ext cx="533275" cy="170671"/>
      </dsp:txXfrm>
    </dsp:sp>
    <dsp:sp modelId="{2A999709-A37C-47CB-BCD4-A2A7B7B3863C}">
      <dsp:nvSpPr>
        <dsp:cNvPr id="0" name=""/>
        <dsp:cNvSpPr/>
      </dsp:nvSpPr>
      <dsp:spPr>
        <a:xfrm>
          <a:off x="2184436" y="1632223"/>
          <a:ext cx="1251109" cy="1251109"/>
        </a:xfrm>
        <a:prstGeom prst="ellipse">
          <a:avLst/>
        </a:prstGeom>
        <a:solidFill>
          <a:schemeClr val="accent1">
            <a:hueOff val="0"/>
            <a:satOff val="0"/>
            <a:lumOff val="0"/>
            <a:alphaOff val="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Medicare Part B</a:t>
          </a:r>
        </a:p>
      </dsp:txBody>
      <dsp:txXfrm>
        <a:off x="2367657" y="1815444"/>
        <a:ext cx="884667" cy="884667"/>
      </dsp:txXfrm>
    </dsp:sp>
    <dsp:sp modelId="{9C401993-AAE2-4296-887C-35385AEC6FC5}">
      <dsp:nvSpPr>
        <dsp:cNvPr id="0" name=""/>
        <dsp:cNvSpPr/>
      </dsp:nvSpPr>
      <dsp:spPr>
        <a:xfrm>
          <a:off x="3537136" y="1894956"/>
          <a:ext cx="725643" cy="725643"/>
        </a:xfrm>
        <a:prstGeom prst="mathPlus">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633320" y="2172442"/>
        <a:ext cx="533275" cy="170671"/>
      </dsp:txXfrm>
    </dsp:sp>
    <dsp:sp modelId="{4657807E-4AC4-4792-92CC-787F19A56AAD}">
      <dsp:nvSpPr>
        <dsp:cNvPr id="0" name=""/>
        <dsp:cNvSpPr/>
      </dsp:nvSpPr>
      <dsp:spPr>
        <a:xfrm>
          <a:off x="6470350" y="1818738"/>
          <a:ext cx="1251109" cy="878078"/>
        </a:xfrm>
        <a:prstGeom prst="roundRect">
          <a:avLst/>
        </a:prstGeom>
        <a:solidFill>
          <a:schemeClr val="accent2"/>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One Plan, One Card</a:t>
          </a:r>
        </a:p>
      </dsp:txBody>
      <dsp:txXfrm>
        <a:off x="6513214" y="1861602"/>
        <a:ext cx="1165381" cy="792350"/>
      </dsp:txXfrm>
    </dsp:sp>
    <dsp:sp modelId="{53DA99E8-7734-43E6-80AA-B5F3819B68A2}">
      <dsp:nvSpPr>
        <dsp:cNvPr id="0" name=""/>
        <dsp:cNvSpPr/>
      </dsp:nvSpPr>
      <dsp:spPr>
        <a:xfrm>
          <a:off x="5717069" y="1894956"/>
          <a:ext cx="725643" cy="725643"/>
        </a:xfrm>
        <a:prstGeom prst="mathEqual">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5813253" y="2044438"/>
        <a:ext cx="533275" cy="426679"/>
      </dsp:txXfrm>
    </dsp:sp>
    <dsp:sp modelId="{BEAD1CA4-0D64-4EF2-A42C-1EBB5E4FADEE}">
      <dsp:nvSpPr>
        <dsp:cNvPr id="0" name=""/>
        <dsp:cNvSpPr/>
      </dsp:nvSpPr>
      <dsp:spPr>
        <a:xfrm>
          <a:off x="4379283" y="1632223"/>
          <a:ext cx="1251109" cy="1251109"/>
        </a:xfrm>
        <a:prstGeom prst="ellipse">
          <a:avLst/>
        </a:prstGeom>
        <a:solidFill>
          <a:schemeClr val="accent1">
            <a:hueOff val="0"/>
            <a:satOff val="0"/>
            <a:lumOff val="0"/>
            <a:alphaOff val="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Medicare Part D</a:t>
          </a:r>
        </a:p>
      </dsp:txBody>
      <dsp:txXfrm>
        <a:off x="4562504" y="1815444"/>
        <a:ext cx="884667" cy="8846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3418F-AF36-464F-826A-EC53ADB543BD}">
      <dsp:nvSpPr>
        <dsp:cNvPr id="0" name=""/>
        <dsp:cNvSpPr/>
      </dsp:nvSpPr>
      <dsp:spPr>
        <a:xfrm>
          <a:off x="559295" y="454"/>
          <a:ext cx="3093976" cy="185638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AEP</a:t>
          </a:r>
        </a:p>
        <a:p>
          <a:pPr marL="0" lvl="0" indent="0" algn="ctr" defTabSz="800100">
            <a:lnSpc>
              <a:spcPct val="90000"/>
            </a:lnSpc>
            <a:spcBef>
              <a:spcPct val="0"/>
            </a:spcBef>
            <a:spcAft>
              <a:spcPct val="35000"/>
            </a:spcAft>
            <a:buNone/>
          </a:pPr>
          <a:r>
            <a:rPr lang="en-US" sz="1800" b="1" kern="1200" dirty="0"/>
            <a:t>Annual Election Period</a:t>
          </a:r>
        </a:p>
        <a:p>
          <a:pPr marL="0" lvl="0" indent="0" algn="ctr" defTabSz="800100">
            <a:lnSpc>
              <a:spcPct val="90000"/>
            </a:lnSpc>
            <a:spcBef>
              <a:spcPct val="0"/>
            </a:spcBef>
            <a:spcAft>
              <a:spcPct val="35000"/>
            </a:spcAft>
            <a:buNone/>
          </a:pPr>
          <a:r>
            <a:rPr lang="en-US" sz="1400" kern="1200" dirty="0"/>
            <a:t>October 15th - December 7</a:t>
          </a:r>
          <a:r>
            <a:rPr lang="en-US" sz="1400" kern="1200" baseline="30000" dirty="0"/>
            <a:t>th</a:t>
          </a:r>
          <a:br>
            <a:rPr lang="en-US" sz="1400" kern="1200" dirty="0"/>
          </a:br>
          <a:br>
            <a:rPr lang="en-US" sz="1400" kern="1200" dirty="0"/>
          </a:br>
          <a:endParaRPr lang="en-US" sz="1400" kern="1200" dirty="0"/>
        </a:p>
        <a:p>
          <a:pPr marL="0" lvl="0" indent="0" algn="ctr" defTabSz="800100">
            <a:lnSpc>
              <a:spcPct val="90000"/>
            </a:lnSpc>
            <a:spcBef>
              <a:spcPct val="0"/>
            </a:spcBef>
            <a:spcAft>
              <a:spcPct val="35000"/>
            </a:spcAft>
            <a:buNone/>
          </a:pPr>
          <a:endParaRPr lang="en-US" sz="1400" kern="1200" dirty="0"/>
        </a:p>
      </dsp:txBody>
      <dsp:txXfrm>
        <a:off x="559295" y="454"/>
        <a:ext cx="3093976" cy="1856385"/>
      </dsp:txXfrm>
    </dsp:sp>
    <dsp:sp modelId="{7D7C3926-DD0F-4411-BF34-5475855435B8}">
      <dsp:nvSpPr>
        <dsp:cNvPr id="0" name=""/>
        <dsp:cNvSpPr/>
      </dsp:nvSpPr>
      <dsp:spPr>
        <a:xfrm>
          <a:off x="3962669" y="454"/>
          <a:ext cx="3093976" cy="185638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OEP</a:t>
          </a:r>
        </a:p>
        <a:p>
          <a:pPr marL="0" lvl="0" indent="0" algn="ctr" defTabSz="800100">
            <a:lnSpc>
              <a:spcPct val="90000"/>
            </a:lnSpc>
            <a:spcBef>
              <a:spcPct val="0"/>
            </a:spcBef>
            <a:spcAft>
              <a:spcPct val="35000"/>
            </a:spcAft>
            <a:buNone/>
          </a:pPr>
          <a:r>
            <a:rPr lang="en-US" sz="1800" b="1" kern="1200" dirty="0"/>
            <a:t>Open Enrollment Period</a:t>
          </a:r>
        </a:p>
        <a:p>
          <a:pPr marL="0" lvl="0" indent="0" algn="ctr" defTabSz="800100">
            <a:lnSpc>
              <a:spcPct val="90000"/>
            </a:lnSpc>
            <a:spcBef>
              <a:spcPct val="0"/>
            </a:spcBef>
            <a:spcAft>
              <a:spcPct val="35000"/>
            </a:spcAft>
            <a:buNone/>
          </a:pPr>
          <a:r>
            <a:rPr lang="en-US" sz="1400" kern="1200" dirty="0">
              <a:solidFill>
                <a:srgbClr val="FFFFFF"/>
              </a:solidFill>
              <a:latin typeface="Calibri"/>
              <a:ea typeface="+mn-ea"/>
              <a:cs typeface="+mn-cs"/>
            </a:rPr>
            <a:t>January 1st – March 31st</a:t>
          </a:r>
        </a:p>
        <a:p>
          <a:pPr marL="0" lvl="0" indent="0" algn="ctr" defTabSz="800100">
            <a:lnSpc>
              <a:spcPct val="90000"/>
            </a:lnSpc>
            <a:spcBef>
              <a:spcPct val="0"/>
            </a:spcBef>
            <a:spcAft>
              <a:spcPct val="35000"/>
            </a:spcAft>
            <a:buNone/>
          </a:pPr>
          <a:r>
            <a:rPr lang="en-US" sz="1200" kern="1200" dirty="0"/>
            <a:t>ONE CHANGE</a:t>
          </a:r>
        </a:p>
        <a:p>
          <a:pPr marL="0" lvl="0" indent="0" algn="ctr" defTabSz="800100">
            <a:lnSpc>
              <a:spcPct val="90000"/>
            </a:lnSpc>
            <a:spcBef>
              <a:spcPct val="0"/>
            </a:spcBef>
            <a:spcAft>
              <a:spcPct val="35000"/>
            </a:spcAft>
            <a:buNone/>
          </a:pPr>
          <a:r>
            <a:rPr lang="en-US" sz="1200" kern="1200" dirty="0"/>
            <a:t>MA TO MA</a:t>
          </a:r>
        </a:p>
        <a:p>
          <a:pPr marL="0" lvl="0" indent="0" algn="ctr" defTabSz="800100">
            <a:lnSpc>
              <a:spcPct val="90000"/>
            </a:lnSpc>
            <a:spcBef>
              <a:spcPct val="0"/>
            </a:spcBef>
            <a:spcAft>
              <a:spcPct val="35000"/>
            </a:spcAft>
            <a:buNone/>
          </a:pPr>
          <a:r>
            <a:rPr lang="en-US" sz="1200" kern="1200" dirty="0"/>
            <a:t>MA to Original Medicare</a:t>
          </a:r>
        </a:p>
      </dsp:txBody>
      <dsp:txXfrm>
        <a:off x="3962669" y="454"/>
        <a:ext cx="3093976" cy="1856385"/>
      </dsp:txXfrm>
    </dsp:sp>
    <dsp:sp modelId="{AFA0663F-37C8-4C92-950E-FC6EE5C1DCA0}">
      <dsp:nvSpPr>
        <dsp:cNvPr id="0" name=""/>
        <dsp:cNvSpPr/>
      </dsp:nvSpPr>
      <dsp:spPr>
        <a:xfrm>
          <a:off x="559295" y="2166237"/>
          <a:ext cx="3093976" cy="185638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SEP</a:t>
          </a:r>
        </a:p>
        <a:p>
          <a:pPr marL="0" lvl="0" indent="0" algn="ctr" defTabSz="800100">
            <a:lnSpc>
              <a:spcPct val="90000"/>
            </a:lnSpc>
            <a:spcBef>
              <a:spcPct val="0"/>
            </a:spcBef>
            <a:spcAft>
              <a:spcPct val="35000"/>
            </a:spcAft>
            <a:buNone/>
          </a:pPr>
          <a:r>
            <a:rPr lang="en-US" sz="1800" b="1" kern="1200" dirty="0"/>
            <a:t>Special Election Period</a:t>
          </a:r>
        </a:p>
        <a:p>
          <a:pPr marL="0" lvl="0" indent="0" algn="ctr" defTabSz="800100">
            <a:lnSpc>
              <a:spcPct val="90000"/>
            </a:lnSpc>
            <a:spcBef>
              <a:spcPct val="0"/>
            </a:spcBef>
            <a:spcAft>
              <a:spcPct val="35000"/>
            </a:spcAft>
            <a:buNone/>
          </a:pPr>
          <a:r>
            <a:rPr lang="en-US" sz="1200" kern="1200" dirty="0"/>
            <a:t>Low Income Subsidy (LIS)</a:t>
          </a:r>
        </a:p>
        <a:p>
          <a:pPr marL="0" lvl="0" indent="0" algn="ctr" defTabSz="800100">
            <a:lnSpc>
              <a:spcPct val="90000"/>
            </a:lnSpc>
            <a:spcBef>
              <a:spcPct val="0"/>
            </a:spcBef>
            <a:spcAft>
              <a:spcPct val="35000"/>
            </a:spcAft>
            <a:buNone/>
          </a:pPr>
          <a:r>
            <a:rPr lang="en-US" sz="1200" kern="1200" dirty="0"/>
            <a:t>Change of residence</a:t>
          </a:r>
        </a:p>
        <a:p>
          <a:pPr marL="0" lvl="0" indent="0" algn="ctr" defTabSz="800100">
            <a:lnSpc>
              <a:spcPct val="90000"/>
            </a:lnSpc>
            <a:spcBef>
              <a:spcPct val="0"/>
            </a:spcBef>
            <a:spcAft>
              <a:spcPct val="35000"/>
            </a:spcAft>
            <a:buNone/>
          </a:pPr>
          <a:r>
            <a:rPr lang="en-US" sz="1200" kern="1200" dirty="0"/>
            <a:t>Loss of employer coverage</a:t>
          </a:r>
        </a:p>
        <a:p>
          <a:pPr marL="0" lvl="0" indent="0" algn="ctr" defTabSz="800100">
            <a:lnSpc>
              <a:spcPct val="90000"/>
            </a:lnSpc>
            <a:spcBef>
              <a:spcPct val="0"/>
            </a:spcBef>
            <a:spcAft>
              <a:spcPct val="35000"/>
            </a:spcAft>
            <a:buNone/>
          </a:pPr>
          <a:r>
            <a:rPr lang="en-US" sz="1200" kern="1200" dirty="0"/>
            <a:t>Losing LIS status</a:t>
          </a:r>
        </a:p>
        <a:p>
          <a:pPr marL="0" lvl="0" indent="0" algn="ctr" defTabSz="800100">
            <a:lnSpc>
              <a:spcPct val="90000"/>
            </a:lnSpc>
            <a:spcBef>
              <a:spcPct val="0"/>
            </a:spcBef>
            <a:spcAft>
              <a:spcPct val="35000"/>
            </a:spcAft>
            <a:buNone/>
          </a:pPr>
          <a:r>
            <a:rPr lang="en-US" sz="1200" kern="1200" dirty="0"/>
            <a:t>See election period booklet for additional SEPs</a:t>
          </a:r>
        </a:p>
      </dsp:txBody>
      <dsp:txXfrm>
        <a:off x="559295" y="2166237"/>
        <a:ext cx="3093976" cy="1856385"/>
      </dsp:txXfrm>
    </dsp:sp>
    <dsp:sp modelId="{8012AAA4-FA5F-4977-AF13-9605C5C67E24}">
      <dsp:nvSpPr>
        <dsp:cNvPr id="0" name=""/>
        <dsp:cNvSpPr/>
      </dsp:nvSpPr>
      <dsp:spPr>
        <a:xfrm>
          <a:off x="3962669" y="2166237"/>
          <a:ext cx="3093976" cy="1856385"/>
        </a:xfrm>
        <a:prstGeom prst="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IEP</a:t>
          </a:r>
        </a:p>
        <a:p>
          <a:pPr marL="0" lvl="0" indent="0" algn="ctr" defTabSz="800100">
            <a:lnSpc>
              <a:spcPct val="90000"/>
            </a:lnSpc>
            <a:spcBef>
              <a:spcPct val="0"/>
            </a:spcBef>
            <a:spcAft>
              <a:spcPct val="35000"/>
            </a:spcAft>
            <a:buNone/>
          </a:pPr>
          <a:r>
            <a:rPr lang="en-US" sz="1800" b="1" kern="1200" dirty="0"/>
            <a:t>Initial Election Period</a:t>
          </a:r>
        </a:p>
        <a:p>
          <a:pPr marL="0" lvl="0" indent="0" algn="ctr" defTabSz="800100">
            <a:lnSpc>
              <a:spcPct val="90000"/>
            </a:lnSpc>
            <a:spcBef>
              <a:spcPct val="0"/>
            </a:spcBef>
            <a:spcAft>
              <a:spcPct val="35000"/>
            </a:spcAft>
            <a:buNone/>
          </a:pPr>
          <a:r>
            <a:rPr lang="en-US" sz="1200" kern="1200" dirty="0"/>
            <a:t>When turning 65 and enrolling in Part B:</a:t>
          </a:r>
        </a:p>
        <a:p>
          <a:pPr marL="0" lvl="0" indent="0" algn="ctr" defTabSz="800100">
            <a:lnSpc>
              <a:spcPct val="90000"/>
            </a:lnSpc>
            <a:spcBef>
              <a:spcPct val="0"/>
            </a:spcBef>
            <a:spcAft>
              <a:spcPct val="35000"/>
            </a:spcAft>
            <a:buNone/>
          </a:pPr>
          <a:r>
            <a:rPr lang="en-US" sz="1200" kern="1200" dirty="0"/>
            <a:t>3 months before,</a:t>
          </a:r>
        </a:p>
        <a:p>
          <a:pPr marL="0" lvl="0" indent="0" algn="ctr" defTabSz="800100">
            <a:lnSpc>
              <a:spcPct val="90000"/>
            </a:lnSpc>
            <a:spcBef>
              <a:spcPct val="0"/>
            </a:spcBef>
            <a:spcAft>
              <a:spcPct val="35000"/>
            </a:spcAft>
            <a:buNone/>
          </a:pPr>
          <a:r>
            <a:rPr lang="en-US" sz="1200" kern="1200" dirty="0"/>
            <a:t>The month of,</a:t>
          </a:r>
        </a:p>
        <a:p>
          <a:pPr marL="0" lvl="0" indent="0" algn="ctr" defTabSz="800100">
            <a:lnSpc>
              <a:spcPct val="90000"/>
            </a:lnSpc>
            <a:spcBef>
              <a:spcPct val="0"/>
            </a:spcBef>
            <a:spcAft>
              <a:spcPct val="35000"/>
            </a:spcAft>
            <a:buNone/>
          </a:pPr>
          <a:r>
            <a:rPr lang="en-US" sz="1200" kern="1200" dirty="0"/>
            <a:t>And 3 months after</a:t>
          </a:r>
        </a:p>
        <a:p>
          <a:pPr marL="0" lvl="0" indent="0" algn="ctr" defTabSz="800100">
            <a:lnSpc>
              <a:spcPct val="90000"/>
            </a:lnSpc>
            <a:spcBef>
              <a:spcPct val="0"/>
            </a:spcBef>
            <a:spcAft>
              <a:spcPct val="35000"/>
            </a:spcAft>
            <a:buNone/>
          </a:pPr>
          <a:r>
            <a:rPr lang="en-US" sz="1200" kern="1200" dirty="0"/>
            <a:t>Part B effective date</a:t>
          </a:r>
        </a:p>
      </dsp:txBody>
      <dsp:txXfrm>
        <a:off x="3962669" y="2166237"/>
        <a:ext cx="3093976" cy="18563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8AD1F4-EB9B-8D4C-8330-A7FD24F71DA8}" type="datetimeFigureOut">
              <a:rPr lang="en-US" smtClean="0"/>
              <a:t>9/14/2022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3FAAED-601C-2E42-A5D2-7D875446EB6B}" type="slidenum">
              <a:rPr lang="en-US" smtClean="0"/>
              <a:t>‹#›</a:t>
            </a:fld>
            <a:endParaRPr lang="en-US" dirty="0"/>
          </a:p>
        </p:txBody>
      </p:sp>
    </p:spTree>
    <p:extLst>
      <p:ext uri="{BB962C8B-B14F-4D97-AF65-F5344CB8AC3E}">
        <p14:creationId xmlns:p14="http://schemas.microsoft.com/office/powerpoint/2010/main" val="9887862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5DB0-7631-C740-8B9A-54252701A623}" type="datetimeFigureOut">
              <a:rPr lang="en-US" smtClean="0"/>
              <a:t>9/14/2022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6955A8-62FB-E247-BFB6-6D96B50CB5D7}" type="slidenum">
              <a:rPr lang="en-US" smtClean="0"/>
              <a:t>‹#›</a:t>
            </a:fld>
            <a:endParaRPr lang="en-US" dirty="0"/>
          </a:p>
        </p:txBody>
      </p:sp>
    </p:spTree>
    <p:extLst>
      <p:ext uri="{BB962C8B-B14F-4D97-AF65-F5344CB8AC3E}">
        <p14:creationId xmlns:p14="http://schemas.microsoft.com/office/powerpoint/2010/main" val="632040959"/>
      </p:ext>
    </p:extLst>
  </p:cSld>
  <p:clrMap bg1="lt1" tx1="dk1" bg2="lt2" tx2="dk2" accent1="accent1" accent2="accent2" accent3="accent3" accent4="accent4" accent5="accent5" accent6="accent6" hlink="hlink" folHlink="folHlink"/>
  <p:hf hdr="0" ftr="0" dt="0"/>
  <p:notesStyle>
    <a:lvl1pPr marL="0" algn="l" defTabSz="405037" rtl="0" eaLnBrk="1" latinLnBrk="0" hangingPunct="1">
      <a:defRPr sz="1100" kern="1200">
        <a:solidFill>
          <a:schemeClr val="tx1"/>
        </a:solidFill>
        <a:latin typeface="+mn-lt"/>
        <a:ea typeface="+mn-ea"/>
        <a:cs typeface="+mn-cs"/>
      </a:defRPr>
    </a:lvl1pPr>
    <a:lvl2pPr marL="405037" algn="l" defTabSz="405037" rtl="0" eaLnBrk="1" latinLnBrk="0" hangingPunct="1">
      <a:defRPr sz="1100" kern="1200">
        <a:solidFill>
          <a:schemeClr val="tx1"/>
        </a:solidFill>
        <a:latin typeface="+mn-lt"/>
        <a:ea typeface="+mn-ea"/>
        <a:cs typeface="+mn-cs"/>
      </a:defRPr>
    </a:lvl2pPr>
    <a:lvl3pPr marL="810073" algn="l" defTabSz="405037" rtl="0" eaLnBrk="1" latinLnBrk="0" hangingPunct="1">
      <a:defRPr sz="1100" kern="1200">
        <a:solidFill>
          <a:schemeClr val="tx1"/>
        </a:solidFill>
        <a:latin typeface="+mn-lt"/>
        <a:ea typeface="+mn-ea"/>
        <a:cs typeface="+mn-cs"/>
      </a:defRPr>
    </a:lvl3pPr>
    <a:lvl4pPr marL="1215109" algn="l" defTabSz="405037" rtl="0" eaLnBrk="1" latinLnBrk="0" hangingPunct="1">
      <a:defRPr sz="1100" kern="1200">
        <a:solidFill>
          <a:schemeClr val="tx1"/>
        </a:solidFill>
        <a:latin typeface="+mn-lt"/>
        <a:ea typeface="+mn-ea"/>
        <a:cs typeface="+mn-cs"/>
      </a:defRPr>
    </a:lvl4pPr>
    <a:lvl5pPr marL="1620144" algn="l" defTabSz="405037" rtl="0" eaLnBrk="1" latinLnBrk="0" hangingPunct="1">
      <a:defRPr sz="1100" kern="1200">
        <a:solidFill>
          <a:schemeClr val="tx1"/>
        </a:solidFill>
        <a:latin typeface="+mn-lt"/>
        <a:ea typeface="+mn-ea"/>
        <a:cs typeface="+mn-cs"/>
      </a:defRPr>
    </a:lvl5pPr>
    <a:lvl6pPr marL="2025180" algn="l" defTabSz="405037" rtl="0" eaLnBrk="1" latinLnBrk="0" hangingPunct="1">
      <a:defRPr sz="1100" kern="1200">
        <a:solidFill>
          <a:schemeClr val="tx1"/>
        </a:solidFill>
        <a:latin typeface="+mn-lt"/>
        <a:ea typeface="+mn-ea"/>
        <a:cs typeface="+mn-cs"/>
      </a:defRPr>
    </a:lvl6pPr>
    <a:lvl7pPr marL="2430216" algn="l" defTabSz="405037" rtl="0" eaLnBrk="1" latinLnBrk="0" hangingPunct="1">
      <a:defRPr sz="1100" kern="1200">
        <a:solidFill>
          <a:schemeClr val="tx1"/>
        </a:solidFill>
        <a:latin typeface="+mn-lt"/>
        <a:ea typeface="+mn-ea"/>
        <a:cs typeface="+mn-cs"/>
      </a:defRPr>
    </a:lvl7pPr>
    <a:lvl8pPr marL="2835253" algn="l" defTabSz="405037" rtl="0" eaLnBrk="1" latinLnBrk="0" hangingPunct="1">
      <a:defRPr sz="1100" kern="1200">
        <a:solidFill>
          <a:schemeClr val="tx1"/>
        </a:solidFill>
        <a:latin typeface="+mn-lt"/>
        <a:ea typeface="+mn-ea"/>
        <a:cs typeface="+mn-cs"/>
      </a:defRPr>
    </a:lvl8pPr>
    <a:lvl9pPr marL="3240289" algn="l" defTabSz="40503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6955A8-62FB-E247-BFB6-6D96B50CB5D7}" type="slidenum">
              <a:rPr lang="en-US" smtClean="0"/>
              <a:t>1</a:t>
            </a:fld>
            <a:endParaRPr lang="en-US" dirty="0"/>
          </a:p>
        </p:txBody>
      </p:sp>
    </p:spTree>
    <p:extLst>
      <p:ext uri="{BB962C8B-B14F-4D97-AF65-F5344CB8AC3E}">
        <p14:creationId xmlns:p14="http://schemas.microsoft.com/office/powerpoint/2010/main" val="33331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955A8-62FB-E247-BFB6-6D96B50CB5D7}" type="slidenum">
              <a:rPr lang="en-US" smtClean="0"/>
              <a:t>4</a:t>
            </a:fld>
            <a:endParaRPr lang="en-US" dirty="0"/>
          </a:p>
        </p:txBody>
      </p:sp>
    </p:spTree>
    <p:extLst>
      <p:ext uri="{BB962C8B-B14F-4D97-AF65-F5344CB8AC3E}">
        <p14:creationId xmlns:p14="http://schemas.microsoft.com/office/powerpoint/2010/main" val="57266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05037"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503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010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05037" rtl="0" eaLnBrk="1" fontAlgn="auto" latinLnBrk="0" hangingPunct="1">
              <a:lnSpc>
                <a:spcPct val="100000"/>
              </a:lnSpc>
              <a:spcBef>
                <a:spcPts val="0"/>
              </a:spcBef>
              <a:spcAft>
                <a:spcPts val="0"/>
              </a:spcAft>
              <a:buClrTx/>
              <a:buSzTx/>
              <a:buFontTx/>
              <a:buNone/>
              <a:tabLst/>
              <a:defRPr/>
            </a:pPr>
            <a:fld id="{A86955A8-62FB-E247-BFB6-6D96B50CB5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503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00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with content Clear">
    <p:spTree>
      <p:nvGrpSpPr>
        <p:cNvPr id="1" name=""/>
        <p:cNvGrpSpPr/>
        <p:nvPr/>
      </p:nvGrpSpPr>
      <p:grpSpPr>
        <a:xfrm>
          <a:off x="0" y="0"/>
          <a:ext cx="0" cy="0"/>
          <a:chOff x="0" y="0"/>
          <a:chExt cx="0" cy="0"/>
        </a:xfrm>
      </p:grpSpPr>
      <p:sp>
        <p:nvSpPr>
          <p:cNvPr id="105" name="Isosceles Triangle 104"/>
          <p:cNvSpPr/>
          <p:nvPr userDrawn="1"/>
        </p:nvSpPr>
        <p:spPr>
          <a:xfrm rot="16200000">
            <a:off x="-15083" y="1314179"/>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6" name="Isosceles Triangle 105"/>
          <p:cNvSpPr/>
          <p:nvPr userDrawn="1"/>
        </p:nvSpPr>
        <p:spPr>
          <a:xfrm rot="5400000">
            <a:off x="-15083" y="1668009"/>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7" name="Isosceles Triangle 106"/>
          <p:cNvSpPr/>
          <p:nvPr userDrawn="1"/>
        </p:nvSpPr>
        <p:spPr>
          <a:xfrm rot="16200000">
            <a:off x="-15083" y="2021839"/>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8" name="Isosceles Triangle 107"/>
          <p:cNvSpPr/>
          <p:nvPr userDrawn="1"/>
        </p:nvSpPr>
        <p:spPr>
          <a:xfrm rot="5400000">
            <a:off x="-15083" y="2375669"/>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9" name="Isosceles Triangle 108"/>
          <p:cNvSpPr/>
          <p:nvPr userDrawn="1"/>
        </p:nvSpPr>
        <p:spPr>
          <a:xfrm rot="16200000">
            <a:off x="-15083" y="2729499"/>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5400000">
            <a:off x="661123" y="1316470"/>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661123" y="2024131"/>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16200000">
            <a:off x="670531" y="2373901"/>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5400000">
            <a:off x="670531" y="2727731"/>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15083" y="3082981"/>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5083" y="3436811"/>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670531" y="3083853"/>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5400000">
            <a:off x="670531" y="3437683"/>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16200000">
            <a:off x="670531" y="3787455"/>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346735" y="2021839"/>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16200000">
            <a:off x="2022941" y="1663951"/>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2022941" y="2017781"/>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16200000">
            <a:off x="2032348" y="2367551"/>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16200000">
            <a:off x="1346735" y="4144471"/>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2348" y="3787454"/>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5400000">
            <a:off x="2032348" y="4141284"/>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708553" y="1314179"/>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16200000">
            <a:off x="2708553" y="2729499"/>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16200000">
            <a:off x="3394166" y="2386601"/>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5400000">
            <a:off x="3394166" y="2740431"/>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2708553" y="3436811"/>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394166" y="3090203"/>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4079777" y="3097798"/>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0" name="Isosceles Triangle 169"/>
          <p:cNvSpPr/>
          <p:nvPr userDrawn="1"/>
        </p:nvSpPr>
        <p:spPr>
          <a:xfrm rot="16200000">
            <a:off x="4079777" y="3451628"/>
            <a:ext cx="715779" cy="685612"/>
          </a:xfrm>
          <a:prstGeom prst="triangl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8" name="Picture Placeholder 177"/>
          <p:cNvSpPr>
            <a:spLocks noGrp="1"/>
          </p:cNvSpPr>
          <p:nvPr>
            <p:ph type="pic" sz="quarter" idx="10"/>
          </p:nvPr>
        </p:nvSpPr>
        <p:spPr>
          <a:xfrm>
            <a:off x="1371226" y="2353662"/>
            <a:ext cx="2038022" cy="2127694"/>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180" name="Picture Placeholder 177"/>
          <p:cNvSpPr>
            <a:spLocks noGrp="1"/>
          </p:cNvSpPr>
          <p:nvPr>
            <p:ph type="pic" sz="quarter" idx="11"/>
          </p:nvPr>
        </p:nvSpPr>
        <p:spPr>
          <a:xfrm>
            <a:off x="2723636" y="1670800"/>
            <a:ext cx="1371226" cy="143155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181" name="Picture Placeholder 177"/>
          <p:cNvSpPr>
            <a:spLocks noGrp="1"/>
          </p:cNvSpPr>
          <p:nvPr>
            <p:ph type="pic" sz="quarter" idx="12"/>
          </p:nvPr>
        </p:nvSpPr>
        <p:spPr>
          <a:xfrm>
            <a:off x="2717993" y="3765577"/>
            <a:ext cx="1371226" cy="143155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182" name="Text Placeholder 7"/>
          <p:cNvSpPr>
            <a:spLocks noGrp="1"/>
          </p:cNvSpPr>
          <p:nvPr>
            <p:ph type="body" sz="quarter" idx="13" hasCustomPrompt="1"/>
          </p:nvPr>
        </p:nvSpPr>
        <p:spPr>
          <a:xfrm>
            <a:off x="5178778"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lumMod val="50000"/>
                  </a:schemeClr>
                </a:solidFill>
                <a:latin typeface="Myriad Pro Cond" charset="0"/>
                <a:cs typeface="Myriad Pro Cond" charset="0"/>
              </a:defRPr>
            </a:lvl1pPr>
          </a:lstStyle>
          <a:p>
            <a:pPr lvl="0"/>
            <a:r>
              <a:rPr lang="es-ES_tradnl" dirty="0" err="1"/>
              <a:t>Xpress</a:t>
            </a:r>
            <a:endParaRPr lang="es-ES_tradnl" dirty="0"/>
          </a:p>
        </p:txBody>
      </p:sp>
      <p:sp>
        <p:nvSpPr>
          <p:cNvPr id="184" name="Text Placeholder 7"/>
          <p:cNvSpPr>
            <a:spLocks noGrp="1"/>
          </p:cNvSpPr>
          <p:nvPr>
            <p:ph type="body" sz="quarter" idx="14" hasCustomPrompt="1"/>
          </p:nvPr>
        </p:nvSpPr>
        <p:spPr>
          <a:xfrm>
            <a:off x="5178778"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lumMod val="50000"/>
                  </a:schemeClr>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85" name="Text Placeholder 2"/>
          <p:cNvSpPr>
            <a:spLocks noGrp="1"/>
          </p:cNvSpPr>
          <p:nvPr>
            <p:ph type="body" sz="quarter" idx="16" hasCustomPrompt="1"/>
          </p:nvPr>
        </p:nvSpPr>
        <p:spPr>
          <a:xfrm>
            <a:off x="5178778" y="3143199"/>
            <a:ext cx="3951111" cy="717686"/>
          </a:xfrm>
          <a:prstGeom prst="rect">
            <a:avLst/>
          </a:prstGeom>
        </p:spPr>
        <p:txBody>
          <a:bodyPr vert="horz" lIns="0" tIns="0" rIns="0" bIns="0"/>
          <a:lstStyle>
            <a:lvl1pPr marL="0" indent="0" algn="just">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spTree>
    <p:extLst>
      <p:ext uri="{BB962C8B-B14F-4D97-AF65-F5344CB8AC3E}">
        <p14:creationId xmlns:p14="http://schemas.microsoft.com/office/powerpoint/2010/main" val="5720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fade">
                                      <p:cBhvr>
                                        <p:cTn id="7" dur="400"/>
                                        <p:tgtEl>
                                          <p:spTgt spid="182">
                                            <p:txEl>
                                              <p:pRg st="0" end="0"/>
                                            </p:txEl>
                                          </p:spTgt>
                                        </p:tgtEl>
                                      </p:cBhvr>
                                    </p:animEffect>
                                    <p:anim calcmode="lin" valueType="num">
                                      <p:cBhvr>
                                        <p:cTn id="8" dur="400" fill="hold"/>
                                        <p:tgtEl>
                                          <p:spTgt spid="18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84">
                                            <p:txEl>
                                              <p:pRg st="0" end="0"/>
                                            </p:txEl>
                                          </p:spTgt>
                                        </p:tgtEl>
                                        <p:attrNameLst>
                                          <p:attrName>style.visibility</p:attrName>
                                        </p:attrNameLst>
                                      </p:cBhvr>
                                      <p:to>
                                        <p:strVal val="visible"/>
                                      </p:to>
                                    </p:set>
                                    <p:animEffect transition="in" filter="fade">
                                      <p:cBhvr>
                                        <p:cTn id="12" dur="400"/>
                                        <p:tgtEl>
                                          <p:spTgt spid="184">
                                            <p:txEl>
                                              <p:pRg st="0" end="0"/>
                                            </p:txEl>
                                          </p:spTgt>
                                        </p:tgtEl>
                                      </p:cBhvr>
                                    </p:animEffect>
                                    <p:anim calcmode="lin" valueType="num">
                                      <p:cBhvr>
                                        <p:cTn id="13" dur="400" fill="hold"/>
                                        <p:tgtEl>
                                          <p:spTgt spid="184">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84">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85">
                                            <p:txEl>
                                              <p:pRg st="0" end="0"/>
                                            </p:txEl>
                                          </p:spTgt>
                                        </p:tgtEl>
                                        <p:attrNameLst>
                                          <p:attrName>style.visibility</p:attrName>
                                        </p:attrNameLst>
                                      </p:cBhvr>
                                      <p:to>
                                        <p:strVal val="visible"/>
                                      </p:to>
                                    </p:set>
                                    <p:animEffect transition="in" filter="fade">
                                      <p:cBhvr>
                                        <p:cTn id="17" dur="500"/>
                                        <p:tgtEl>
                                          <p:spTgt spid="185">
                                            <p:txEl>
                                              <p:pRg st="0" end="0"/>
                                            </p:txEl>
                                          </p:spTgt>
                                        </p:tgtEl>
                                      </p:cBhvr>
                                    </p:animEffect>
                                  </p:childTnLst>
                                </p:cTn>
                              </p:par>
                              <p:par>
                                <p:cTn id="18" presetID="53" presetClass="entr" presetSubtype="16" fill="hold" grpId="0" nodeType="withEffect">
                                  <p:stCondLst>
                                    <p:cond delay="800"/>
                                  </p:stCondLst>
                                  <p:childTnLst>
                                    <p:set>
                                      <p:cBhvr>
                                        <p:cTn id="19" dur="1" fill="hold">
                                          <p:stCondLst>
                                            <p:cond delay="0"/>
                                          </p:stCondLst>
                                        </p:cTn>
                                        <p:tgtEl>
                                          <p:spTgt spid="105"/>
                                        </p:tgtEl>
                                        <p:attrNameLst>
                                          <p:attrName>style.visibility</p:attrName>
                                        </p:attrNameLst>
                                      </p:cBhvr>
                                      <p:to>
                                        <p:strVal val="visible"/>
                                      </p:to>
                                    </p:set>
                                    <p:anim calcmode="lin" valueType="num">
                                      <p:cBhvr>
                                        <p:cTn id="20" dur="500" fill="hold"/>
                                        <p:tgtEl>
                                          <p:spTgt spid="105"/>
                                        </p:tgtEl>
                                        <p:attrNameLst>
                                          <p:attrName>ppt_w</p:attrName>
                                        </p:attrNameLst>
                                      </p:cBhvr>
                                      <p:tavLst>
                                        <p:tav tm="0">
                                          <p:val>
                                            <p:fltVal val="0"/>
                                          </p:val>
                                        </p:tav>
                                        <p:tav tm="100000">
                                          <p:val>
                                            <p:strVal val="#ppt_w"/>
                                          </p:val>
                                        </p:tav>
                                      </p:tavLst>
                                    </p:anim>
                                    <p:anim calcmode="lin" valueType="num">
                                      <p:cBhvr>
                                        <p:cTn id="21" dur="500" fill="hold"/>
                                        <p:tgtEl>
                                          <p:spTgt spid="105"/>
                                        </p:tgtEl>
                                        <p:attrNameLst>
                                          <p:attrName>ppt_h</p:attrName>
                                        </p:attrNameLst>
                                      </p:cBhvr>
                                      <p:tavLst>
                                        <p:tav tm="0">
                                          <p:val>
                                            <p:fltVal val="0"/>
                                          </p:val>
                                        </p:tav>
                                        <p:tav tm="100000">
                                          <p:val>
                                            <p:strVal val="#ppt_h"/>
                                          </p:val>
                                        </p:tav>
                                      </p:tavLst>
                                    </p:anim>
                                    <p:animEffect transition="in" filter="fade">
                                      <p:cBhvr>
                                        <p:cTn id="22" dur="500"/>
                                        <p:tgtEl>
                                          <p:spTgt spid="105"/>
                                        </p:tgtEl>
                                      </p:cBhvr>
                                    </p:animEffect>
                                  </p:childTnLst>
                                </p:cTn>
                              </p:par>
                              <p:par>
                                <p:cTn id="23" presetID="53" presetClass="entr" presetSubtype="16" fill="hold" grpId="0" nodeType="withEffect">
                                  <p:stCondLst>
                                    <p:cond delay="800"/>
                                  </p:stCondLst>
                                  <p:childTnLst>
                                    <p:set>
                                      <p:cBhvr>
                                        <p:cTn id="24" dur="1" fill="hold">
                                          <p:stCondLst>
                                            <p:cond delay="0"/>
                                          </p:stCondLst>
                                        </p:cTn>
                                        <p:tgtEl>
                                          <p:spTgt spid="106"/>
                                        </p:tgtEl>
                                        <p:attrNameLst>
                                          <p:attrName>style.visibility</p:attrName>
                                        </p:attrNameLst>
                                      </p:cBhvr>
                                      <p:to>
                                        <p:strVal val="visible"/>
                                      </p:to>
                                    </p:set>
                                    <p:anim calcmode="lin" valueType="num">
                                      <p:cBhvr>
                                        <p:cTn id="25" dur="500" fill="hold"/>
                                        <p:tgtEl>
                                          <p:spTgt spid="106"/>
                                        </p:tgtEl>
                                        <p:attrNameLst>
                                          <p:attrName>ppt_w</p:attrName>
                                        </p:attrNameLst>
                                      </p:cBhvr>
                                      <p:tavLst>
                                        <p:tav tm="0">
                                          <p:val>
                                            <p:fltVal val="0"/>
                                          </p:val>
                                        </p:tav>
                                        <p:tav tm="100000">
                                          <p:val>
                                            <p:strVal val="#ppt_w"/>
                                          </p:val>
                                        </p:tav>
                                      </p:tavLst>
                                    </p:anim>
                                    <p:anim calcmode="lin" valueType="num">
                                      <p:cBhvr>
                                        <p:cTn id="26" dur="500" fill="hold"/>
                                        <p:tgtEl>
                                          <p:spTgt spid="106"/>
                                        </p:tgtEl>
                                        <p:attrNameLst>
                                          <p:attrName>ppt_h</p:attrName>
                                        </p:attrNameLst>
                                      </p:cBhvr>
                                      <p:tavLst>
                                        <p:tav tm="0">
                                          <p:val>
                                            <p:fltVal val="0"/>
                                          </p:val>
                                        </p:tav>
                                        <p:tav tm="100000">
                                          <p:val>
                                            <p:strVal val="#ppt_h"/>
                                          </p:val>
                                        </p:tav>
                                      </p:tavLst>
                                    </p:anim>
                                    <p:animEffect transition="in" filter="fade">
                                      <p:cBhvr>
                                        <p:cTn id="27" dur="500"/>
                                        <p:tgtEl>
                                          <p:spTgt spid="106"/>
                                        </p:tgtEl>
                                      </p:cBhvr>
                                    </p:animEffect>
                                  </p:childTnLst>
                                </p:cTn>
                              </p:par>
                              <p:par>
                                <p:cTn id="28" presetID="53" presetClass="entr" presetSubtype="16" fill="hold" grpId="0" nodeType="withEffect">
                                  <p:stCondLst>
                                    <p:cond delay="800"/>
                                  </p:stCondLst>
                                  <p:childTnLst>
                                    <p:set>
                                      <p:cBhvr>
                                        <p:cTn id="29" dur="1" fill="hold">
                                          <p:stCondLst>
                                            <p:cond delay="0"/>
                                          </p:stCondLst>
                                        </p:cTn>
                                        <p:tgtEl>
                                          <p:spTgt spid="107"/>
                                        </p:tgtEl>
                                        <p:attrNameLst>
                                          <p:attrName>style.visibility</p:attrName>
                                        </p:attrNameLst>
                                      </p:cBhvr>
                                      <p:to>
                                        <p:strVal val="visible"/>
                                      </p:to>
                                    </p:set>
                                    <p:anim calcmode="lin" valueType="num">
                                      <p:cBhvr>
                                        <p:cTn id="30" dur="500" fill="hold"/>
                                        <p:tgtEl>
                                          <p:spTgt spid="107"/>
                                        </p:tgtEl>
                                        <p:attrNameLst>
                                          <p:attrName>ppt_w</p:attrName>
                                        </p:attrNameLst>
                                      </p:cBhvr>
                                      <p:tavLst>
                                        <p:tav tm="0">
                                          <p:val>
                                            <p:fltVal val="0"/>
                                          </p:val>
                                        </p:tav>
                                        <p:tav tm="100000">
                                          <p:val>
                                            <p:strVal val="#ppt_w"/>
                                          </p:val>
                                        </p:tav>
                                      </p:tavLst>
                                    </p:anim>
                                    <p:anim calcmode="lin" valueType="num">
                                      <p:cBhvr>
                                        <p:cTn id="31" dur="500" fill="hold"/>
                                        <p:tgtEl>
                                          <p:spTgt spid="107"/>
                                        </p:tgtEl>
                                        <p:attrNameLst>
                                          <p:attrName>ppt_h</p:attrName>
                                        </p:attrNameLst>
                                      </p:cBhvr>
                                      <p:tavLst>
                                        <p:tav tm="0">
                                          <p:val>
                                            <p:fltVal val="0"/>
                                          </p:val>
                                        </p:tav>
                                        <p:tav tm="100000">
                                          <p:val>
                                            <p:strVal val="#ppt_h"/>
                                          </p:val>
                                        </p:tav>
                                      </p:tavLst>
                                    </p:anim>
                                    <p:animEffect transition="in" filter="fade">
                                      <p:cBhvr>
                                        <p:cTn id="32" dur="500"/>
                                        <p:tgtEl>
                                          <p:spTgt spid="107"/>
                                        </p:tgtEl>
                                      </p:cBhvr>
                                    </p:animEffect>
                                  </p:childTnLst>
                                </p:cTn>
                              </p:par>
                              <p:par>
                                <p:cTn id="33" presetID="53" presetClass="entr" presetSubtype="16" fill="hold" grpId="0" nodeType="withEffect">
                                  <p:stCondLst>
                                    <p:cond delay="800"/>
                                  </p:stCondLst>
                                  <p:childTnLst>
                                    <p:set>
                                      <p:cBhvr>
                                        <p:cTn id="34" dur="1" fill="hold">
                                          <p:stCondLst>
                                            <p:cond delay="0"/>
                                          </p:stCondLst>
                                        </p:cTn>
                                        <p:tgtEl>
                                          <p:spTgt spid="108"/>
                                        </p:tgtEl>
                                        <p:attrNameLst>
                                          <p:attrName>style.visibility</p:attrName>
                                        </p:attrNameLst>
                                      </p:cBhvr>
                                      <p:to>
                                        <p:strVal val="visible"/>
                                      </p:to>
                                    </p:set>
                                    <p:anim calcmode="lin" valueType="num">
                                      <p:cBhvr>
                                        <p:cTn id="35" dur="500" fill="hold"/>
                                        <p:tgtEl>
                                          <p:spTgt spid="108"/>
                                        </p:tgtEl>
                                        <p:attrNameLst>
                                          <p:attrName>ppt_w</p:attrName>
                                        </p:attrNameLst>
                                      </p:cBhvr>
                                      <p:tavLst>
                                        <p:tav tm="0">
                                          <p:val>
                                            <p:fltVal val="0"/>
                                          </p:val>
                                        </p:tav>
                                        <p:tav tm="100000">
                                          <p:val>
                                            <p:strVal val="#ppt_w"/>
                                          </p:val>
                                        </p:tav>
                                      </p:tavLst>
                                    </p:anim>
                                    <p:anim calcmode="lin" valueType="num">
                                      <p:cBhvr>
                                        <p:cTn id="36" dur="500" fill="hold"/>
                                        <p:tgtEl>
                                          <p:spTgt spid="108"/>
                                        </p:tgtEl>
                                        <p:attrNameLst>
                                          <p:attrName>ppt_h</p:attrName>
                                        </p:attrNameLst>
                                      </p:cBhvr>
                                      <p:tavLst>
                                        <p:tav tm="0">
                                          <p:val>
                                            <p:fltVal val="0"/>
                                          </p:val>
                                        </p:tav>
                                        <p:tav tm="100000">
                                          <p:val>
                                            <p:strVal val="#ppt_h"/>
                                          </p:val>
                                        </p:tav>
                                      </p:tavLst>
                                    </p:anim>
                                    <p:animEffect transition="in" filter="fade">
                                      <p:cBhvr>
                                        <p:cTn id="37" dur="500"/>
                                        <p:tgtEl>
                                          <p:spTgt spid="108"/>
                                        </p:tgtEl>
                                      </p:cBhvr>
                                    </p:animEffect>
                                  </p:childTnLst>
                                </p:cTn>
                              </p:par>
                              <p:par>
                                <p:cTn id="38" presetID="53" presetClass="entr" presetSubtype="16" fill="hold" grpId="0" nodeType="withEffect">
                                  <p:stCondLst>
                                    <p:cond delay="800"/>
                                  </p:stCondLst>
                                  <p:childTnLst>
                                    <p:set>
                                      <p:cBhvr>
                                        <p:cTn id="39" dur="1" fill="hold">
                                          <p:stCondLst>
                                            <p:cond delay="0"/>
                                          </p:stCondLst>
                                        </p:cTn>
                                        <p:tgtEl>
                                          <p:spTgt spid="109"/>
                                        </p:tgtEl>
                                        <p:attrNameLst>
                                          <p:attrName>style.visibility</p:attrName>
                                        </p:attrNameLst>
                                      </p:cBhvr>
                                      <p:to>
                                        <p:strVal val="visible"/>
                                      </p:to>
                                    </p:set>
                                    <p:anim calcmode="lin" valueType="num">
                                      <p:cBhvr>
                                        <p:cTn id="40" dur="500" fill="hold"/>
                                        <p:tgtEl>
                                          <p:spTgt spid="109"/>
                                        </p:tgtEl>
                                        <p:attrNameLst>
                                          <p:attrName>ppt_w</p:attrName>
                                        </p:attrNameLst>
                                      </p:cBhvr>
                                      <p:tavLst>
                                        <p:tav tm="0">
                                          <p:val>
                                            <p:fltVal val="0"/>
                                          </p:val>
                                        </p:tav>
                                        <p:tav tm="100000">
                                          <p:val>
                                            <p:strVal val="#ppt_w"/>
                                          </p:val>
                                        </p:tav>
                                      </p:tavLst>
                                    </p:anim>
                                    <p:anim calcmode="lin" valueType="num">
                                      <p:cBhvr>
                                        <p:cTn id="41" dur="500" fill="hold"/>
                                        <p:tgtEl>
                                          <p:spTgt spid="109"/>
                                        </p:tgtEl>
                                        <p:attrNameLst>
                                          <p:attrName>ppt_h</p:attrName>
                                        </p:attrNameLst>
                                      </p:cBhvr>
                                      <p:tavLst>
                                        <p:tav tm="0">
                                          <p:val>
                                            <p:fltVal val="0"/>
                                          </p:val>
                                        </p:tav>
                                        <p:tav tm="100000">
                                          <p:val>
                                            <p:strVal val="#ppt_h"/>
                                          </p:val>
                                        </p:tav>
                                      </p:tavLst>
                                    </p:anim>
                                    <p:animEffect transition="in" filter="fade">
                                      <p:cBhvr>
                                        <p:cTn id="42" dur="500"/>
                                        <p:tgtEl>
                                          <p:spTgt spid="109"/>
                                        </p:tgtEl>
                                      </p:cBhvr>
                                    </p:animEffect>
                                  </p:childTnLst>
                                </p:cTn>
                              </p:par>
                              <p:par>
                                <p:cTn id="43" presetID="53" presetClass="entr" presetSubtype="16" fill="hold" grpId="0" nodeType="withEffect">
                                  <p:stCondLst>
                                    <p:cond delay="800"/>
                                  </p:stCondLst>
                                  <p:childTnLst>
                                    <p:set>
                                      <p:cBhvr>
                                        <p:cTn id="44" dur="1" fill="hold">
                                          <p:stCondLst>
                                            <p:cond delay="0"/>
                                          </p:stCondLst>
                                        </p:cTn>
                                        <p:tgtEl>
                                          <p:spTgt spid="111"/>
                                        </p:tgtEl>
                                        <p:attrNameLst>
                                          <p:attrName>style.visibility</p:attrName>
                                        </p:attrNameLst>
                                      </p:cBhvr>
                                      <p:to>
                                        <p:strVal val="visible"/>
                                      </p:to>
                                    </p:set>
                                    <p:anim calcmode="lin" valueType="num">
                                      <p:cBhvr>
                                        <p:cTn id="45" dur="500" fill="hold"/>
                                        <p:tgtEl>
                                          <p:spTgt spid="111"/>
                                        </p:tgtEl>
                                        <p:attrNameLst>
                                          <p:attrName>ppt_w</p:attrName>
                                        </p:attrNameLst>
                                      </p:cBhvr>
                                      <p:tavLst>
                                        <p:tav tm="0">
                                          <p:val>
                                            <p:fltVal val="0"/>
                                          </p:val>
                                        </p:tav>
                                        <p:tav tm="100000">
                                          <p:val>
                                            <p:strVal val="#ppt_w"/>
                                          </p:val>
                                        </p:tav>
                                      </p:tavLst>
                                    </p:anim>
                                    <p:anim calcmode="lin" valueType="num">
                                      <p:cBhvr>
                                        <p:cTn id="46" dur="500" fill="hold"/>
                                        <p:tgtEl>
                                          <p:spTgt spid="111"/>
                                        </p:tgtEl>
                                        <p:attrNameLst>
                                          <p:attrName>ppt_h</p:attrName>
                                        </p:attrNameLst>
                                      </p:cBhvr>
                                      <p:tavLst>
                                        <p:tav tm="0">
                                          <p:val>
                                            <p:fltVal val="0"/>
                                          </p:val>
                                        </p:tav>
                                        <p:tav tm="100000">
                                          <p:val>
                                            <p:strVal val="#ppt_h"/>
                                          </p:val>
                                        </p:tav>
                                      </p:tavLst>
                                    </p:anim>
                                    <p:animEffect transition="in" filter="fade">
                                      <p:cBhvr>
                                        <p:cTn id="47" dur="500"/>
                                        <p:tgtEl>
                                          <p:spTgt spid="111"/>
                                        </p:tgtEl>
                                      </p:cBhvr>
                                    </p:animEffect>
                                  </p:childTnLst>
                                </p:cTn>
                              </p:par>
                              <p:par>
                                <p:cTn id="48" presetID="53" presetClass="entr" presetSubtype="16" fill="hold" grpId="0" nodeType="withEffect">
                                  <p:stCondLst>
                                    <p:cond delay="800"/>
                                  </p:stCondLst>
                                  <p:childTnLst>
                                    <p:set>
                                      <p:cBhvr>
                                        <p:cTn id="49" dur="1" fill="hold">
                                          <p:stCondLst>
                                            <p:cond delay="0"/>
                                          </p:stCondLst>
                                        </p:cTn>
                                        <p:tgtEl>
                                          <p:spTgt spid="112"/>
                                        </p:tgtEl>
                                        <p:attrNameLst>
                                          <p:attrName>style.visibility</p:attrName>
                                        </p:attrNameLst>
                                      </p:cBhvr>
                                      <p:to>
                                        <p:strVal val="visible"/>
                                      </p:to>
                                    </p:set>
                                    <p:anim calcmode="lin" valueType="num">
                                      <p:cBhvr>
                                        <p:cTn id="50" dur="500" fill="hold"/>
                                        <p:tgtEl>
                                          <p:spTgt spid="112"/>
                                        </p:tgtEl>
                                        <p:attrNameLst>
                                          <p:attrName>ppt_w</p:attrName>
                                        </p:attrNameLst>
                                      </p:cBhvr>
                                      <p:tavLst>
                                        <p:tav tm="0">
                                          <p:val>
                                            <p:fltVal val="0"/>
                                          </p:val>
                                        </p:tav>
                                        <p:tav tm="100000">
                                          <p:val>
                                            <p:strVal val="#ppt_w"/>
                                          </p:val>
                                        </p:tav>
                                      </p:tavLst>
                                    </p:anim>
                                    <p:anim calcmode="lin" valueType="num">
                                      <p:cBhvr>
                                        <p:cTn id="51" dur="500" fill="hold"/>
                                        <p:tgtEl>
                                          <p:spTgt spid="112"/>
                                        </p:tgtEl>
                                        <p:attrNameLst>
                                          <p:attrName>ppt_h</p:attrName>
                                        </p:attrNameLst>
                                      </p:cBhvr>
                                      <p:tavLst>
                                        <p:tav tm="0">
                                          <p:val>
                                            <p:fltVal val="0"/>
                                          </p:val>
                                        </p:tav>
                                        <p:tav tm="100000">
                                          <p:val>
                                            <p:strVal val="#ppt_h"/>
                                          </p:val>
                                        </p:tav>
                                      </p:tavLst>
                                    </p:anim>
                                    <p:animEffect transition="in" filter="fade">
                                      <p:cBhvr>
                                        <p:cTn id="52" dur="500"/>
                                        <p:tgtEl>
                                          <p:spTgt spid="112"/>
                                        </p:tgtEl>
                                      </p:cBhvr>
                                    </p:animEffect>
                                  </p:childTnLst>
                                </p:cTn>
                              </p:par>
                              <p:par>
                                <p:cTn id="53" presetID="53" presetClass="entr" presetSubtype="16" fill="hold" grpId="0" nodeType="withEffect">
                                  <p:stCondLst>
                                    <p:cond delay="800"/>
                                  </p:stCondLst>
                                  <p:childTnLst>
                                    <p:set>
                                      <p:cBhvr>
                                        <p:cTn id="54" dur="1" fill="hold">
                                          <p:stCondLst>
                                            <p:cond delay="0"/>
                                          </p:stCondLst>
                                        </p:cTn>
                                        <p:tgtEl>
                                          <p:spTgt spid="113"/>
                                        </p:tgtEl>
                                        <p:attrNameLst>
                                          <p:attrName>style.visibility</p:attrName>
                                        </p:attrNameLst>
                                      </p:cBhvr>
                                      <p:to>
                                        <p:strVal val="visible"/>
                                      </p:to>
                                    </p:set>
                                    <p:anim calcmode="lin" valueType="num">
                                      <p:cBhvr>
                                        <p:cTn id="55" dur="500" fill="hold"/>
                                        <p:tgtEl>
                                          <p:spTgt spid="113"/>
                                        </p:tgtEl>
                                        <p:attrNameLst>
                                          <p:attrName>ppt_w</p:attrName>
                                        </p:attrNameLst>
                                      </p:cBhvr>
                                      <p:tavLst>
                                        <p:tav tm="0">
                                          <p:val>
                                            <p:fltVal val="0"/>
                                          </p:val>
                                        </p:tav>
                                        <p:tav tm="100000">
                                          <p:val>
                                            <p:strVal val="#ppt_w"/>
                                          </p:val>
                                        </p:tav>
                                      </p:tavLst>
                                    </p:anim>
                                    <p:anim calcmode="lin" valueType="num">
                                      <p:cBhvr>
                                        <p:cTn id="56" dur="500" fill="hold"/>
                                        <p:tgtEl>
                                          <p:spTgt spid="113"/>
                                        </p:tgtEl>
                                        <p:attrNameLst>
                                          <p:attrName>ppt_h</p:attrName>
                                        </p:attrNameLst>
                                      </p:cBhvr>
                                      <p:tavLst>
                                        <p:tav tm="0">
                                          <p:val>
                                            <p:fltVal val="0"/>
                                          </p:val>
                                        </p:tav>
                                        <p:tav tm="100000">
                                          <p:val>
                                            <p:strVal val="#ppt_h"/>
                                          </p:val>
                                        </p:tav>
                                      </p:tavLst>
                                    </p:anim>
                                    <p:animEffect transition="in" filter="fade">
                                      <p:cBhvr>
                                        <p:cTn id="57" dur="500"/>
                                        <p:tgtEl>
                                          <p:spTgt spid="113"/>
                                        </p:tgtEl>
                                      </p:cBhvr>
                                    </p:animEffect>
                                  </p:childTnLst>
                                </p:cTn>
                              </p:par>
                              <p:par>
                                <p:cTn id="58" presetID="53" presetClass="entr" presetSubtype="16" fill="hold" grpId="0" nodeType="withEffect">
                                  <p:stCondLst>
                                    <p:cond delay="800"/>
                                  </p:stCondLst>
                                  <p:childTnLst>
                                    <p:set>
                                      <p:cBhvr>
                                        <p:cTn id="59" dur="1" fill="hold">
                                          <p:stCondLst>
                                            <p:cond delay="0"/>
                                          </p:stCondLst>
                                        </p:cTn>
                                        <p:tgtEl>
                                          <p:spTgt spid="114"/>
                                        </p:tgtEl>
                                        <p:attrNameLst>
                                          <p:attrName>style.visibility</p:attrName>
                                        </p:attrNameLst>
                                      </p:cBhvr>
                                      <p:to>
                                        <p:strVal val="visible"/>
                                      </p:to>
                                    </p:set>
                                    <p:anim calcmode="lin" valueType="num">
                                      <p:cBhvr>
                                        <p:cTn id="60" dur="500" fill="hold"/>
                                        <p:tgtEl>
                                          <p:spTgt spid="114"/>
                                        </p:tgtEl>
                                        <p:attrNameLst>
                                          <p:attrName>ppt_w</p:attrName>
                                        </p:attrNameLst>
                                      </p:cBhvr>
                                      <p:tavLst>
                                        <p:tav tm="0">
                                          <p:val>
                                            <p:fltVal val="0"/>
                                          </p:val>
                                        </p:tav>
                                        <p:tav tm="100000">
                                          <p:val>
                                            <p:strVal val="#ppt_w"/>
                                          </p:val>
                                        </p:tav>
                                      </p:tavLst>
                                    </p:anim>
                                    <p:anim calcmode="lin" valueType="num">
                                      <p:cBhvr>
                                        <p:cTn id="61" dur="500" fill="hold"/>
                                        <p:tgtEl>
                                          <p:spTgt spid="114"/>
                                        </p:tgtEl>
                                        <p:attrNameLst>
                                          <p:attrName>ppt_h</p:attrName>
                                        </p:attrNameLst>
                                      </p:cBhvr>
                                      <p:tavLst>
                                        <p:tav tm="0">
                                          <p:val>
                                            <p:fltVal val="0"/>
                                          </p:val>
                                        </p:tav>
                                        <p:tav tm="100000">
                                          <p:val>
                                            <p:strVal val="#ppt_h"/>
                                          </p:val>
                                        </p:tav>
                                      </p:tavLst>
                                    </p:anim>
                                    <p:animEffect transition="in" filter="fade">
                                      <p:cBhvr>
                                        <p:cTn id="62" dur="500"/>
                                        <p:tgtEl>
                                          <p:spTgt spid="114"/>
                                        </p:tgtEl>
                                      </p:cBhvr>
                                    </p:animEffect>
                                  </p:childTnLst>
                                </p:cTn>
                              </p:par>
                              <p:par>
                                <p:cTn id="63" presetID="53" presetClass="entr" presetSubtype="16" fill="hold" grpId="0" nodeType="withEffect">
                                  <p:stCondLst>
                                    <p:cond delay="800"/>
                                  </p:stCondLst>
                                  <p:childTnLst>
                                    <p:set>
                                      <p:cBhvr>
                                        <p:cTn id="64" dur="1" fill="hold">
                                          <p:stCondLst>
                                            <p:cond delay="0"/>
                                          </p:stCondLst>
                                        </p:cTn>
                                        <p:tgtEl>
                                          <p:spTgt spid="115"/>
                                        </p:tgtEl>
                                        <p:attrNameLst>
                                          <p:attrName>style.visibility</p:attrName>
                                        </p:attrNameLst>
                                      </p:cBhvr>
                                      <p:to>
                                        <p:strVal val="visible"/>
                                      </p:to>
                                    </p:set>
                                    <p:anim calcmode="lin" valueType="num">
                                      <p:cBhvr>
                                        <p:cTn id="65" dur="500" fill="hold"/>
                                        <p:tgtEl>
                                          <p:spTgt spid="115"/>
                                        </p:tgtEl>
                                        <p:attrNameLst>
                                          <p:attrName>ppt_w</p:attrName>
                                        </p:attrNameLst>
                                      </p:cBhvr>
                                      <p:tavLst>
                                        <p:tav tm="0">
                                          <p:val>
                                            <p:fltVal val="0"/>
                                          </p:val>
                                        </p:tav>
                                        <p:tav tm="100000">
                                          <p:val>
                                            <p:strVal val="#ppt_w"/>
                                          </p:val>
                                        </p:tav>
                                      </p:tavLst>
                                    </p:anim>
                                    <p:anim calcmode="lin" valueType="num">
                                      <p:cBhvr>
                                        <p:cTn id="66" dur="500" fill="hold"/>
                                        <p:tgtEl>
                                          <p:spTgt spid="115"/>
                                        </p:tgtEl>
                                        <p:attrNameLst>
                                          <p:attrName>ppt_h</p:attrName>
                                        </p:attrNameLst>
                                      </p:cBhvr>
                                      <p:tavLst>
                                        <p:tav tm="0">
                                          <p:val>
                                            <p:fltVal val="0"/>
                                          </p:val>
                                        </p:tav>
                                        <p:tav tm="100000">
                                          <p:val>
                                            <p:strVal val="#ppt_h"/>
                                          </p:val>
                                        </p:tav>
                                      </p:tavLst>
                                    </p:anim>
                                    <p:animEffect transition="in" filter="fade">
                                      <p:cBhvr>
                                        <p:cTn id="67" dur="500"/>
                                        <p:tgtEl>
                                          <p:spTgt spid="115"/>
                                        </p:tgtEl>
                                      </p:cBhvr>
                                    </p:animEffect>
                                  </p:childTnLst>
                                </p:cTn>
                              </p:par>
                              <p:par>
                                <p:cTn id="68" presetID="53" presetClass="entr" presetSubtype="16" fill="hold" grpId="0" nodeType="withEffect">
                                  <p:stCondLst>
                                    <p:cond delay="800"/>
                                  </p:stCondLst>
                                  <p:childTnLst>
                                    <p:set>
                                      <p:cBhvr>
                                        <p:cTn id="69" dur="1" fill="hold">
                                          <p:stCondLst>
                                            <p:cond delay="0"/>
                                          </p:stCondLst>
                                        </p:cTn>
                                        <p:tgtEl>
                                          <p:spTgt spid="116"/>
                                        </p:tgtEl>
                                        <p:attrNameLst>
                                          <p:attrName>style.visibility</p:attrName>
                                        </p:attrNameLst>
                                      </p:cBhvr>
                                      <p:to>
                                        <p:strVal val="visible"/>
                                      </p:to>
                                    </p:set>
                                    <p:anim calcmode="lin" valueType="num">
                                      <p:cBhvr>
                                        <p:cTn id="70" dur="500" fill="hold"/>
                                        <p:tgtEl>
                                          <p:spTgt spid="116"/>
                                        </p:tgtEl>
                                        <p:attrNameLst>
                                          <p:attrName>ppt_w</p:attrName>
                                        </p:attrNameLst>
                                      </p:cBhvr>
                                      <p:tavLst>
                                        <p:tav tm="0">
                                          <p:val>
                                            <p:fltVal val="0"/>
                                          </p:val>
                                        </p:tav>
                                        <p:tav tm="100000">
                                          <p:val>
                                            <p:strVal val="#ppt_w"/>
                                          </p:val>
                                        </p:tav>
                                      </p:tavLst>
                                    </p:anim>
                                    <p:anim calcmode="lin" valueType="num">
                                      <p:cBhvr>
                                        <p:cTn id="71" dur="500" fill="hold"/>
                                        <p:tgtEl>
                                          <p:spTgt spid="116"/>
                                        </p:tgtEl>
                                        <p:attrNameLst>
                                          <p:attrName>ppt_h</p:attrName>
                                        </p:attrNameLst>
                                      </p:cBhvr>
                                      <p:tavLst>
                                        <p:tav tm="0">
                                          <p:val>
                                            <p:fltVal val="0"/>
                                          </p:val>
                                        </p:tav>
                                        <p:tav tm="100000">
                                          <p:val>
                                            <p:strVal val="#ppt_h"/>
                                          </p:val>
                                        </p:tav>
                                      </p:tavLst>
                                    </p:anim>
                                    <p:animEffect transition="in" filter="fade">
                                      <p:cBhvr>
                                        <p:cTn id="72" dur="500"/>
                                        <p:tgtEl>
                                          <p:spTgt spid="116"/>
                                        </p:tgtEl>
                                      </p:cBhvr>
                                    </p:animEffect>
                                  </p:childTnLst>
                                </p:cTn>
                              </p:par>
                              <p:par>
                                <p:cTn id="73" presetID="53" presetClass="entr" presetSubtype="16" fill="hold" grpId="0" nodeType="withEffect">
                                  <p:stCondLst>
                                    <p:cond delay="800"/>
                                  </p:stCondLst>
                                  <p:childTnLst>
                                    <p:set>
                                      <p:cBhvr>
                                        <p:cTn id="74" dur="1" fill="hold">
                                          <p:stCondLst>
                                            <p:cond delay="0"/>
                                          </p:stCondLst>
                                        </p:cTn>
                                        <p:tgtEl>
                                          <p:spTgt spid="119"/>
                                        </p:tgtEl>
                                        <p:attrNameLst>
                                          <p:attrName>style.visibility</p:attrName>
                                        </p:attrNameLst>
                                      </p:cBhvr>
                                      <p:to>
                                        <p:strVal val="visible"/>
                                      </p:to>
                                    </p:set>
                                    <p:anim calcmode="lin" valueType="num">
                                      <p:cBhvr>
                                        <p:cTn id="75" dur="500" fill="hold"/>
                                        <p:tgtEl>
                                          <p:spTgt spid="119"/>
                                        </p:tgtEl>
                                        <p:attrNameLst>
                                          <p:attrName>ppt_w</p:attrName>
                                        </p:attrNameLst>
                                      </p:cBhvr>
                                      <p:tavLst>
                                        <p:tav tm="0">
                                          <p:val>
                                            <p:fltVal val="0"/>
                                          </p:val>
                                        </p:tav>
                                        <p:tav tm="100000">
                                          <p:val>
                                            <p:strVal val="#ppt_w"/>
                                          </p:val>
                                        </p:tav>
                                      </p:tavLst>
                                    </p:anim>
                                    <p:anim calcmode="lin" valueType="num">
                                      <p:cBhvr>
                                        <p:cTn id="76" dur="500" fill="hold"/>
                                        <p:tgtEl>
                                          <p:spTgt spid="119"/>
                                        </p:tgtEl>
                                        <p:attrNameLst>
                                          <p:attrName>ppt_h</p:attrName>
                                        </p:attrNameLst>
                                      </p:cBhvr>
                                      <p:tavLst>
                                        <p:tav tm="0">
                                          <p:val>
                                            <p:fltVal val="0"/>
                                          </p:val>
                                        </p:tav>
                                        <p:tav tm="100000">
                                          <p:val>
                                            <p:strVal val="#ppt_h"/>
                                          </p:val>
                                        </p:tav>
                                      </p:tavLst>
                                    </p:anim>
                                    <p:animEffect transition="in" filter="fade">
                                      <p:cBhvr>
                                        <p:cTn id="77" dur="500"/>
                                        <p:tgtEl>
                                          <p:spTgt spid="119"/>
                                        </p:tgtEl>
                                      </p:cBhvr>
                                    </p:animEffect>
                                  </p:childTnLst>
                                </p:cTn>
                              </p:par>
                              <p:par>
                                <p:cTn id="78" presetID="53" presetClass="entr" presetSubtype="16" fill="hold" grpId="0" nodeType="withEffect">
                                  <p:stCondLst>
                                    <p:cond delay="800"/>
                                  </p:stCondLst>
                                  <p:childTnLst>
                                    <p:set>
                                      <p:cBhvr>
                                        <p:cTn id="79" dur="1" fill="hold">
                                          <p:stCondLst>
                                            <p:cond delay="0"/>
                                          </p:stCondLst>
                                        </p:cTn>
                                        <p:tgtEl>
                                          <p:spTgt spid="120"/>
                                        </p:tgtEl>
                                        <p:attrNameLst>
                                          <p:attrName>style.visibility</p:attrName>
                                        </p:attrNameLst>
                                      </p:cBhvr>
                                      <p:to>
                                        <p:strVal val="visible"/>
                                      </p:to>
                                    </p:set>
                                    <p:anim calcmode="lin" valueType="num">
                                      <p:cBhvr>
                                        <p:cTn id="80" dur="500" fill="hold"/>
                                        <p:tgtEl>
                                          <p:spTgt spid="120"/>
                                        </p:tgtEl>
                                        <p:attrNameLst>
                                          <p:attrName>ppt_w</p:attrName>
                                        </p:attrNameLst>
                                      </p:cBhvr>
                                      <p:tavLst>
                                        <p:tav tm="0">
                                          <p:val>
                                            <p:fltVal val="0"/>
                                          </p:val>
                                        </p:tav>
                                        <p:tav tm="100000">
                                          <p:val>
                                            <p:strVal val="#ppt_w"/>
                                          </p:val>
                                        </p:tav>
                                      </p:tavLst>
                                    </p:anim>
                                    <p:anim calcmode="lin" valueType="num">
                                      <p:cBhvr>
                                        <p:cTn id="81" dur="500" fill="hold"/>
                                        <p:tgtEl>
                                          <p:spTgt spid="120"/>
                                        </p:tgtEl>
                                        <p:attrNameLst>
                                          <p:attrName>ppt_h</p:attrName>
                                        </p:attrNameLst>
                                      </p:cBhvr>
                                      <p:tavLst>
                                        <p:tav tm="0">
                                          <p:val>
                                            <p:fltVal val="0"/>
                                          </p:val>
                                        </p:tav>
                                        <p:tav tm="100000">
                                          <p:val>
                                            <p:strVal val="#ppt_h"/>
                                          </p:val>
                                        </p:tav>
                                      </p:tavLst>
                                    </p:anim>
                                    <p:animEffect transition="in" filter="fade">
                                      <p:cBhvr>
                                        <p:cTn id="82" dur="500"/>
                                        <p:tgtEl>
                                          <p:spTgt spid="120"/>
                                        </p:tgtEl>
                                      </p:cBhvr>
                                    </p:animEffect>
                                  </p:childTnLst>
                                </p:cTn>
                              </p:par>
                              <p:par>
                                <p:cTn id="83" presetID="53" presetClass="entr" presetSubtype="16" fill="hold" grpId="0" nodeType="withEffect">
                                  <p:stCondLst>
                                    <p:cond delay="800"/>
                                  </p:stCondLst>
                                  <p:childTnLst>
                                    <p:set>
                                      <p:cBhvr>
                                        <p:cTn id="84" dur="1" fill="hold">
                                          <p:stCondLst>
                                            <p:cond delay="0"/>
                                          </p:stCondLst>
                                        </p:cTn>
                                        <p:tgtEl>
                                          <p:spTgt spid="121"/>
                                        </p:tgtEl>
                                        <p:attrNameLst>
                                          <p:attrName>style.visibility</p:attrName>
                                        </p:attrNameLst>
                                      </p:cBhvr>
                                      <p:to>
                                        <p:strVal val="visible"/>
                                      </p:to>
                                    </p:set>
                                    <p:anim calcmode="lin" valueType="num">
                                      <p:cBhvr>
                                        <p:cTn id="85" dur="500" fill="hold"/>
                                        <p:tgtEl>
                                          <p:spTgt spid="121"/>
                                        </p:tgtEl>
                                        <p:attrNameLst>
                                          <p:attrName>ppt_w</p:attrName>
                                        </p:attrNameLst>
                                      </p:cBhvr>
                                      <p:tavLst>
                                        <p:tav tm="0">
                                          <p:val>
                                            <p:fltVal val="0"/>
                                          </p:val>
                                        </p:tav>
                                        <p:tav tm="100000">
                                          <p:val>
                                            <p:strVal val="#ppt_w"/>
                                          </p:val>
                                        </p:tav>
                                      </p:tavLst>
                                    </p:anim>
                                    <p:anim calcmode="lin" valueType="num">
                                      <p:cBhvr>
                                        <p:cTn id="86" dur="500" fill="hold"/>
                                        <p:tgtEl>
                                          <p:spTgt spid="121"/>
                                        </p:tgtEl>
                                        <p:attrNameLst>
                                          <p:attrName>ppt_h</p:attrName>
                                        </p:attrNameLst>
                                      </p:cBhvr>
                                      <p:tavLst>
                                        <p:tav tm="0">
                                          <p:val>
                                            <p:fltVal val="0"/>
                                          </p:val>
                                        </p:tav>
                                        <p:tav tm="100000">
                                          <p:val>
                                            <p:strVal val="#ppt_h"/>
                                          </p:val>
                                        </p:tav>
                                      </p:tavLst>
                                    </p:anim>
                                    <p:animEffect transition="in" filter="fade">
                                      <p:cBhvr>
                                        <p:cTn id="87" dur="500"/>
                                        <p:tgtEl>
                                          <p:spTgt spid="121"/>
                                        </p:tgtEl>
                                      </p:cBhvr>
                                    </p:animEffect>
                                  </p:childTnLst>
                                </p:cTn>
                              </p:par>
                              <p:par>
                                <p:cTn id="88" presetID="53" presetClass="entr" presetSubtype="16" fill="hold" grpId="0" nodeType="withEffect">
                                  <p:stCondLst>
                                    <p:cond delay="800"/>
                                  </p:stCondLst>
                                  <p:childTnLst>
                                    <p:set>
                                      <p:cBhvr>
                                        <p:cTn id="89" dur="1" fill="hold">
                                          <p:stCondLst>
                                            <p:cond delay="0"/>
                                          </p:stCondLst>
                                        </p:cTn>
                                        <p:tgtEl>
                                          <p:spTgt spid="125"/>
                                        </p:tgtEl>
                                        <p:attrNameLst>
                                          <p:attrName>style.visibility</p:attrName>
                                        </p:attrNameLst>
                                      </p:cBhvr>
                                      <p:to>
                                        <p:strVal val="visible"/>
                                      </p:to>
                                    </p:set>
                                    <p:anim calcmode="lin" valueType="num">
                                      <p:cBhvr>
                                        <p:cTn id="90" dur="500" fill="hold"/>
                                        <p:tgtEl>
                                          <p:spTgt spid="125"/>
                                        </p:tgtEl>
                                        <p:attrNameLst>
                                          <p:attrName>ppt_w</p:attrName>
                                        </p:attrNameLst>
                                      </p:cBhvr>
                                      <p:tavLst>
                                        <p:tav tm="0">
                                          <p:val>
                                            <p:fltVal val="0"/>
                                          </p:val>
                                        </p:tav>
                                        <p:tav tm="100000">
                                          <p:val>
                                            <p:strVal val="#ppt_w"/>
                                          </p:val>
                                        </p:tav>
                                      </p:tavLst>
                                    </p:anim>
                                    <p:anim calcmode="lin" valueType="num">
                                      <p:cBhvr>
                                        <p:cTn id="91" dur="500" fill="hold"/>
                                        <p:tgtEl>
                                          <p:spTgt spid="125"/>
                                        </p:tgtEl>
                                        <p:attrNameLst>
                                          <p:attrName>ppt_h</p:attrName>
                                        </p:attrNameLst>
                                      </p:cBhvr>
                                      <p:tavLst>
                                        <p:tav tm="0">
                                          <p:val>
                                            <p:fltVal val="0"/>
                                          </p:val>
                                        </p:tav>
                                        <p:tav tm="100000">
                                          <p:val>
                                            <p:strVal val="#ppt_h"/>
                                          </p:val>
                                        </p:tav>
                                      </p:tavLst>
                                    </p:anim>
                                    <p:animEffect transition="in" filter="fade">
                                      <p:cBhvr>
                                        <p:cTn id="92" dur="500"/>
                                        <p:tgtEl>
                                          <p:spTgt spid="125"/>
                                        </p:tgtEl>
                                      </p:cBhvr>
                                    </p:animEffect>
                                  </p:childTnLst>
                                </p:cTn>
                              </p:par>
                              <p:par>
                                <p:cTn id="93" presetID="53" presetClass="entr" presetSubtype="16" fill="hold" grpId="0" nodeType="withEffect">
                                  <p:stCondLst>
                                    <p:cond delay="800"/>
                                  </p:stCondLst>
                                  <p:childTnLst>
                                    <p:set>
                                      <p:cBhvr>
                                        <p:cTn id="94" dur="1" fill="hold">
                                          <p:stCondLst>
                                            <p:cond delay="0"/>
                                          </p:stCondLst>
                                        </p:cTn>
                                        <p:tgtEl>
                                          <p:spTgt spid="128"/>
                                        </p:tgtEl>
                                        <p:attrNameLst>
                                          <p:attrName>style.visibility</p:attrName>
                                        </p:attrNameLst>
                                      </p:cBhvr>
                                      <p:to>
                                        <p:strVal val="visible"/>
                                      </p:to>
                                    </p:set>
                                    <p:anim calcmode="lin" valueType="num">
                                      <p:cBhvr>
                                        <p:cTn id="95" dur="500" fill="hold"/>
                                        <p:tgtEl>
                                          <p:spTgt spid="128"/>
                                        </p:tgtEl>
                                        <p:attrNameLst>
                                          <p:attrName>ppt_w</p:attrName>
                                        </p:attrNameLst>
                                      </p:cBhvr>
                                      <p:tavLst>
                                        <p:tav tm="0">
                                          <p:val>
                                            <p:fltVal val="0"/>
                                          </p:val>
                                        </p:tav>
                                        <p:tav tm="100000">
                                          <p:val>
                                            <p:strVal val="#ppt_w"/>
                                          </p:val>
                                        </p:tav>
                                      </p:tavLst>
                                    </p:anim>
                                    <p:anim calcmode="lin" valueType="num">
                                      <p:cBhvr>
                                        <p:cTn id="96" dur="500" fill="hold"/>
                                        <p:tgtEl>
                                          <p:spTgt spid="128"/>
                                        </p:tgtEl>
                                        <p:attrNameLst>
                                          <p:attrName>ppt_h</p:attrName>
                                        </p:attrNameLst>
                                      </p:cBhvr>
                                      <p:tavLst>
                                        <p:tav tm="0">
                                          <p:val>
                                            <p:fltVal val="0"/>
                                          </p:val>
                                        </p:tav>
                                        <p:tav tm="100000">
                                          <p:val>
                                            <p:strVal val="#ppt_h"/>
                                          </p:val>
                                        </p:tav>
                                      </p:tavLst>
                                    </p:anim>
                                    <p:animEffect transition="in" filter="fade">
                                      <p:cBhvr>
                                        <p:cTn id="97" dur="500"/>
                                        <p:tgtEl>
                                          <p:spTgt spid="128"/>
                                        </p:tgtEl>
                                      </p:cBhvr>
                                    </p:animEffect>
                                  </p:childTnLst>
                                </p:cTn>
                              </p:par>
                              <p:par>
                                <p:cTn id="98" presetID="53" presetClass="entr" presetSubtype="16" fill="hold" grpId="0" nodeType="withEffect">
                                  <p:stCondLst>
                                    <p:cond delay="800"/>
                                  </p:stCondLst>
                                  <p:childTnLst>
                                    <p:set>
                                      <p:cBhvr>
                                        <p:cTn id="99" dur="1" fill="hold">
                                          <p:stCondLst>
                                            <p:cond delay="0"/>
                                          </p:stCondLst>
                                        </p:cTn>
                                        <p:tgtEl>
                                          <p:spTgt spid="130"/>
                                        </p:tgtEl>
                                        <p:attrNameLst>
                                          <p:attrName>style.visibility</p:attrName>
                                        </p:attrNameLst>
                                      </p:cBhvr>
                                      <p:to>
                                        <p:strVal val="visible"/>
                                      </p:to>
                                    </p:set>
                                    <p:anim calcmode="lin" valueType="num">
                                      <p:cBhvr>
                                        <p:cTn id="100" dur="500" fill="hold"/>
                                        <p:tgtEl>
                                          <p:spTgt spid="130"/>
                                        </p:tgtEl>
                                        <p:attrNameLst>
                                          <p:attrName>ppt_w</p:attrName>
                                        </p:attrNameLst>
                                      </p:cBhvr>
                                      <p:tavLst>
                                        <p:tav tm="0">
                                          <p:val>
                                            <p:fltVal val="0"/>
                                          </p:val>
                                        </p:tav>
                                        <p:tav tm="100000">
                                          <p:val>
                                            <p:strVal val="#ppt_w"/>
                                          </p:val>
                                        </p:tav>
                                      </p:tavLst>
                                    </p:anim>
                                    <p:anim calcmode="lin" valueType="num">
                                      <p:cBhvr>
                                        <p:cTn id="101" dur="500" fill="hold"/>
                                        <p:tgtEl>
                                          <p:spTgt spid="130"/>
                                        </p:tgtEl>
                                        <p:attrNameLst>
                                          <p:attrName>ppt_h</p:attrName>
                                        </p:attrNameLst>
                                      </p:cBhvr>
                                      <p:tavLst>
                                        <p:tav tm="0">
                                          <p:val>
                                            <p:fltVal val="0"/>
                                          </p:val>
                                        </p:tav>
                                        <p:tav tm="100000">
                                          <p:val>
                                            <p:strVal val="#ppt_h"/>
                                          </p:val>
                                        </p:tav>
                                      </p:tavLst>
                                    </p:anim>
                                    <p:animEffect transition="in" filter="fade">
                                      <p:cBhvr>
                                        <p:cTn id="102" dur="500"/>
                                        <p:tgtEl>
                                          <p:spTgt spid="130"/>
                                        </p:tgtEl>
                                      </p:cBhvr>
                                    </p:animEffect>
                                  </p:childTnLst>
                                </p:cTn>
                              </p:par>
                              <p:par>
                                <p:cTn id="103" presetID="53" presetClass="entr" presetSubtype="16" fill="hold" grpId="0" nodeType="withEffect">
                                  <p:stCondLst>
                                    <p:cond delay="800"/>
                                  </p:stCondLst>
                                  <p:childTnLst>
                                    <p:set>
                                      <p:cBhvr>
                                        <p:cTn id="104" dur="1" fill="hold">
                                          <p:stCondLst>
                                            <p:cond delay="0"/>
                                          </p:stCondLst>
                                        </p:cTn>
                                        <p:tgtEl>
                                          <p:spTgt spid="131"/>
                                        </p:tgtEl>
                                        <p:attrNameLst>
                                          <p:attrName>style.visibility</p:attrName>
                                        </p:attrNameLst>
                                      </p:cBhvr>
                                      <p:to>
                                        <p:strVal val="visible"/>
                                      </p:to>
                                    </p:set>
                                    <p:anim calcmode="lin" valueType="num">
                                      <p:cBhvr>
                                        <p:cTn id="105" dur="500" fill="hold"/>
                                        <p:tgtEl>
                                          <p:spTgt spid="131"/>
                                        </p:tgtEl>
                                        <p:attrNameLst>
                                          <p:attrName>ppt_w</p:attrName>
                                        </p:attrNameLst>
                                      </p:cBhvr>
                                      <p:tavLst>
                                        <p:tav tm="0">
                                          <p:val>
                                            <p:fltVal val="0"/>
                                          </p:val>
                                        </p:tav>
                                        <p:tav tm="100000">
                                          <p:val>
                                            <p:strVal val="#ppt_w"/>
                                          </p:val>
                                        </p:tav>
                                      </p:tavLst>
                                    </p:anim>
                                    <p:anim calcmode="lin" valueType="num">
                                      <p:cBhvr>
                                        <p:cTn id="106" dur="500" fill="hold"/>
                                        <p:tgtEl>
                                          <p:spTgt spid="131"/>
                                        </p:tgtEl>
                                        <p:attrNameLst>
                                          <p:attrName>ppt_h</p:attrName>
                                        </p:attrNameLst>
                                      </p:cBhvr>
                                      <p:tavLst>
                                        <p:tav tm="0">
                                          <p:val>
                                            <p:fltVal val="0"/>
                                          </p:val>
                                        </p:tav>
                                        <p:tav tm="100000">
                                          <p:val>
                                            <p:strVal val="#ppt_h"/>
                                          </p:val>
                                        </p:tav>
                                      </p:tavLst>
                                    </p:anim>
                                    <p:animEffect transition="in" filter="fade">
                                      <p:cBhvr>
                                        <p:cTn id="107" dur="500"/>
                                        <p:tgtEl>
                                          <p:spTgt spid="131"/>
                                        </p:tgtEl>
                                      </p:cBhvr>
                                    </p:animEffect>
                                  </p:childTnLst>
                                </p:cTn>
                              </p:par>
                              <p:par>
                                <p:cTn id="108" presetID="53" presetClass="entr" presetSubtype="16" fill="hold" grpId="0" nodeType="withEffect">
                                  <p:stCondLst>
                                    <p:cond delay="800"/>
                                  </p:stCondLst>
                                  <p:childTnLst>
                                    <p:set>
                                      <p:cBhvr>
                                        <p:cTn id="109" dur="1" fill="hold">
                                          <p:stCondLst>
                                            <p:cond delay="0"/>
                                          </p:stCondLst>
                                        </p:cTn>
                                        <p:tgtEl>
                                          <p:spTgt spid="136"/>
                                        </p:tgtEl>
                                        <p:attrNameLst>
                                          <p:attrName>style.visibility</p:attrName>
                                        </p:attrNameLst>
                                      </p:cBhvr>
                                      <p:to>
                                        <p:strVal val="visible"/>
                                      </p:to>
                                    </p:set>
                                    <p:anim calcmode="lin" valueType="num">
                                      <p:cBhvr>
                                        <p:cTn id="110" dur="500" fill="hold"/>
                                        <p:tgtEl>
                                          <p:spTgt spid="136"/>
                                        </p:tgtEl>
                                        <p:attrNameLst>
                                          <p:attrName>ppt_w</p:attrName>
                                        </p:attrNameLst>
                                      </p:cBhvr>
                                      <p:tavLst>
                                        <p:tav tm="0">
                                          <p:val>
                                            <p:fltVal val="0"/>
                                          </p:val>
                                        </p:tav>
                                        <p:tav tm="100000">
                                          <p:val>
                                            <p:strVal val="#ppt_w"/>
                                          </p:val>
                                        </p:tav>
                                      </p:tavLst>
                                    </p:anim>
                                    <p:anim calcmode="lin" valueType="num">
                                      <p:cBhvr>
                                        <p:cTn id="111" dur="500" fill="hold"/>
                                        <p:tgtEl>
                                          <p:spTgt spid="136"/>
                                        </p:tgtEl>
                                        <p:attrNameLst>
                                          <p:attrName>ppt_h</p:attrName>
                                        </p:attrNameLst>
                                      </p:cBhvr>
                                      <p:tavLst>
                                        <p:tav tm="0">
                                          <p:val>
                                            <p:fltVal val="0"/>
                                          </p:val>
                                        </p:tav>
                                        <p:tav tm="100000">
                                          <p:val>
                                            <p:strVal val="#ppt_h"/>
                                          </p:val>
                                        </p:tav>
                                      </p:tavLst>
                                    </p:anim>
                                    <p:animEffect transition="in" filter="fade">
                                      <p:cBhvr>
                                        <p:cTn id="112" dur="500"/>
                                        <p:tgtEl>
                                          <p:spTgt spid="136"/>
                                        </p:tgtEl>
                                      </p:cBhvr>
                                    </p:animEffect>
                                  </p:childTnLst>
                                </p:cTn>
                              </p:par>
                              <p:par>
                                <p:cTn id="113" presetID="53" presetClass="entr" presetSubtype="16" fill="hold" grpId="0" nodeType="withEffect">
                                  <p:stCondLst>
                                    <p:cond delay="800"/>
                                  </p:stCondLst>
                                  <p:childTnLst>
                                    <p:set>
                                      <p:cBhvr>
                                        <p:cTn id="114" dur="1" fill="hold">
                                          <p:stCondLst>
                                            <p:cond delay="0"/>
                                          </p:stCondLst>
                                        </p:cTn>
                                        <p:tgtEl>
                                          <p:spTgt spid="139"/>
                                        </p:tgtEl>
                                        <p:attrNameLst>
                                          <p:attrName>style.visibility</p:attrName>
                                        </p:attrNameLst>
                                      </p:cBhvr>
                                      <p:to>
                                        <p:strVal val="visible"/>
                                      </p:to>
                                    </p:set>
                                    <p:anim calcmode="lin" valueType="num">
                                      <p:cBhvr>
                                        <p:cTn id="115" dur="500" fill="hold"/>
                                        <p:tgtEl>
                                          <p:spTgt spid="139"/>
                                        </p:tgtEl>
                                        <p:attrNameLst>
                                          <p:attrName>ppt_w</p:attrName>
                                        </p:attrNameLst>
                                      </p:cBhvr>
                                      <p:tavLst>
                                        <p:tav tm="0">
                                          <p:val>
                                            <p:fltVal val="0"/>
                                          </p:val>
                                        </p:tav>
                                        <p:tav tm="100000">
                                          <p:val>
                                            <p:strVal val="#ppt_w"/>
                                          </p:val>
                                        </p:tav>
                                      </p:tavLst>
                                    </p:anim>
                                    <p:anim calcmode="lin" valueType="num">
                                      <p:cBhvr>
                                        <p:cTn id="116" dur="500" fill="hold"/>
                                        <p:tgtEl>
                                          <p:spTgt spid="139"/>
                                        </p:tgtEl>
                                        <p:attrNameLst>
                                          <p:attrName>ppt_h</p:attrName>
                                        </p:attrNameLst>
                                      </p:cBhvr>
                                      <p:tavLst>
                                        <p:tav tm="0">
                                          <p:val>
                                            <p:fltVal val="0"/>
                                          </p:val>
                                        </p:tav>
                                        <p:tav tm="100000">
                                          <p:val>
                                            <p:strVal val="#ppt_h"/>
                                          </p:val>
                                        </p:tav>
                                      </p:tavLst>
                                    </p:anim>
                                    <p:animEffect transition="in" filter="fade">
                                      <p:cBhvr>
                                        <p:cTn id="117" dur="500"/>
                                        <p:tgtEl>
                                          <p:spTgt spid="139"/>
                                        </p:tgtEl>
                                      </p:cBhvr>
                                    </p:animEffect>
                                  </p:childTnLst>
                                </p:cTn>
                              </p:par>
                              <p:par>
                                <p:cTn id="118" presetID="53" presetClass="entr" presetSubtype="16" fill="hold" grpId="0" nodeType="withEffect">
                                  <p:stCondLst>
                                    <p:cond delay="800"/>
                                  </p:stCondLst>
                                  <p:childTnLst>
                                    <p:set>
                                      <p:cBhvr>
                                        <p:cTn id="119" dur="1" fill="hold">
                                          <p:stCondLst>
                                            <p:cond delay="0"/>
                                          </p:stCondLst>
                                        </p:cTn>
                                        <p:tgtEl>
                                          <p:spTgt spid="140"/>
                                        </p:tgtEl>
                                        <p:attrNameLst>
                                          <p:attrName>style.visibility</p:attrName>
                                        </p:attrNameLst>
                                      </p:cBhvr>
                                      <p:to>
                                        <p:strVal val="visible"/>
                                      </p:to>
                                    </p:set>
                                    <p:anim calcmode="lin" valueType="num">
                                      <p:cBhvr>
                                        <p:cTn id="120" dur="500" fill="hold"/>
                                        <p:tgtEl>
                                          <p:spTgt spid="140"/>
                                        </p:tgtEl>
                                        <p:attrNameLst>
                                          <p:attrName>ppt_w</p:attrName>
                                        </p:attrNameLst>
                                      </p:cBhvr>
                                      <p:tavLst>
                                        <p:tav tm="0">
                                          <p:val>
                                            <p:fltVal val="0"/>
                                          </p:val>
                                        </p:tav>
                                        <p:tav tm="100000">
                                          <p:val>
                                            <p:strVal val="#ppt_w"/>
                                          </p:val>
                                        </p:tav>
                                      </p:tavLst>
                                    </p:anim>
                                    <p:anim calcmode="lin" valueType="num">
                                      <p:cBhvr>
                                        <p:cTn id="121" dur="500" fill="hold"/>
                                        <p:tgtEl>
                                          <p:spTgt spid="140"/>
                                        </p:tgtEl>
                                        <p:attrNameLst>
                                          <p:attrName>ppt_h</p:attrName>
                                        </p:attrNameLst>
                                      </p:cBhvr>
                                      <p:tavLst>
                                        <p:tav tm="0">
                                          <p:val>
                                            <p:fltVal val="0"/>
                                          </p:val>
                                        </p:tav>
                                        <p:tav tm="100000">
                                          <p:val>
                                            <p:strVal val="#ppt_h"/>
                                          </p:val>
                                        </p:tav>
                                      </p:tavLst>
                                    </p:anim>
                                    <p:animEffect transition="in" filter="fade">
                                      <p:cBhvr>
                                        <p:cTn id="122" dur="500"/>
                                        <p:tgtEl>
                                          <p:spTgt spid="140"/>
                                        </p:tgtEl>
                                      </p:cBhvr>
                                    </p:animEffect>
                                  </p:childTnLst>
                                </p:cTn>
                              </p:par>
                              <p:par>
                                <p:cTn id="123" presetID="53" presetClass="entr" presetSubtype="16" fill="hold" grpId="0" nodeType="withEffect">
                                  <p:stCondLst>
                                    <p:cond delay="800"/>
                                  </p:stCondLst>
                                  <p:childTnLst>
                                    <p:set>
                                      <p:cBhvr>
                                        <p:cTn id="124" dur="1" fill="hold">
                                          <p:stCondLst>
                                            <p:cond delay="0"/>
                                          </p:stCondLst>
                                        </p:cTn>
                                        <p:tgtEl>
                                          <p:spTgt spid="141"/>
                                        </p:tgtEl>
                                        <p:attrNameLst>
                                          <p:attrName>style.visibility</p:attrName>
                                        </p:attrNameLst>
                                      </p:cBhvr>
                                      <p:to>
                                        <p:strVal val="visible"/>
                                      </p:to>
                                    </p:set>
                                    <p:anim calcmode="lin" valueType="num">
                                      <p:cBhvr>
                                        <p:cTn id="125" dur="500" fill="hold"/>
                                        <p:tgtEl>
                                          <p:spTgt spid="141"/>
                                        </p:tgtEl>
                                        <p:attrNameLst>
                                          <p:attrName>ppt_w</p:attrName>
                                        </p:attrNameLst>
                                      </p:cBhvr>
                                      <p:tavLst>
                                        <p:tav tm="0">
                                          <p:val>
                                            <p:fltVal val="0"/>
                                          </p:val>
                                        </p:tav>
                                        <p:tav tm="100000">
                                          <p:val>
                                            <p:strVal val="#ppt_w"/>
                                          </p:val>
                                        </p:tav>
                                      </p:tavLst>
                                    </p:anim>
                                    <p:anim calcmode="lin" valueType="num">
                                      <p:cBhvr>
                                        <p:cTn id="126" dur="500" fill="hold"/>
                                        <p:tgtEl>
                                          <p:spTgt spid="141"/>
                                        </p:tgtEl>
                                        <p:attrNameLst>
                                          <p:attrName>ppt_h</p:attrName>
                                        </p:attrNameLst>
                                      </p:cBhvr>
                                      <p:tavLst>
                                        <p:tav tm="0">
                                          <p:val>
                                            <p:fltVal val="0"/>
                                          </p:val>
                                        </p:tav>
                                        <p:tav tm="100000">
                                          <p:val>
                                            <p:strVal val="#ppt_h"/>
                                          </p:val>
                                        </p:tav>
                                      </p:tavLst>
                                    </p:anim>
                                    <p:animEffect transition="in" filter="fade">
                                      <p:cBhvr>
                                        <p:cTn id="127" dur="500"/>
                                        <p:tgtEl>
                                          <p:spTgt spid="141"/>
                                        </p:tgtEl>
                                      </p:cBhvr>
                                    </p:animEffect>
                                  </p:childTnLst>
                                </p:cTn>
                              </p:par>
                              <p:par>
                                <p:cTn id="128" presetID="53" presetClass="entr" presetSubtype="16" fill="hold" grpId="0" nodeType="withEffect">
                                  <p:stCondLst>
                                    <p:cond delay="800"/>
                                  </p:stCondLst>
                                  <p:childTnLst>
                                    <p:set>
                                      <p:cBhvr>
                                        <p:cTn id="129" dur="1" fill="hold">
                                          <p:stCondLst>
                                            <p:cond delay="0"/>
                                          </p:stCondLst>
                                        </p:cTn>
                                        <p:tgtEl>
                                          <p:spTgt spid="145"/>
                                        </p:tgtEl>
                                        <p:attrNameLst>
                                          <p:attrName>style.visibility</p:attrName>
                                        </p:attrNameLst>
                                      </p:cBhvr>
                                      <p:to>
                                        <p:strVal val="visible"/>
                                      </p:to>
                                    </p:set>
                                    <p:anim calcmode="lin" valueType="num">
                                      <p:cBhvr>
                                        <p:cTn id="130" dur="500" fill="hold"/>
                                        <p:tgtEl>
                                          <p:spTgt spid="145"/>
                                        </p:tgtEl>
                                        <p:attrNameLst>
                                          <p:attrName>ppt_w</p:attrName>
                                        </p:attrNameLst>
                                      </p:cBhvr>
                                      <p:tavLst>
                                        <p:tav tm="0">
                                          <p:val>
                                            <p:fltVal val="0"/>
                                          </p:val>
                                        </p:tav>
                                        <p:tav tm="100000">
                                          <p:val>
                                            <p:strVal val="#ppt_w"/>
                                          </p:val>
                                        </p:tav>
                                      </p:tavLst>
                                    </p:anim>
                                    <p:anim calcmode="lin" valueType="num">
                                      <p:cBhvr>
                                        <p:cTn id="131" dur="500" fill="hold"/>
                                        <p:tgtEl>
                                          <p:spTgt spid="145"/>
                                        </p:tgtEl>
                                        <p:attrNameLst>
                                          <p:attrName>ppt_h</p:attrName>
                                        </p:attrNameLst>
                                      </p:cBhvr>
                                      <p:tavLst>
                                        <p:tav tm="0">
                                          <p:val>
                                            <p:fltVal val="0"/>
                                          </p:val>
                                        </p:tav>
                                        <p:tav tm="100000">
                                          <p:val>
                                            <p:strVal val="#ppt_h"/>
                                          </p:val>
                                        </p:tav>
                                      </p:tavLst>
                                    </p:anim>
                                    <p:animEffect transition="in" filter="fade">
                                      <p:cBhvr>
                                        <p:cTn id="132" dur="500"/>
                                        <p:tgtEl>
                                          <p:spTgt spid="145"/>
                                        </p:tgtEl>
                                      </p:cBhvr>
                                    </p:animEffect>
                                  </p:childTnLst>
                                </p:cTn>
                              </p:par>
                              <p:par>
                                <p:cTn id="133" presetID="53" presetClass="entr" presetSubtype="16" fill="hold" grpId="0" nodeType="withEffect">
                                  <p:stCondLst>
                                    <p:cond delay="800"/>
                                  </p:stCondLst>
                                  <p:childTnLst>
                                    <p:set>
                                      <p:cBhvr>
                                        <p:cTn id="134" dur="1" fill="hold">
                                          <p:stCondLst>
                                            <p:cond delay="0"/>
                                          </p:stCondLst>
                                        </p:cTn>
                                        <p:tgtEl>
                                          <p:spTgt spid="149"/>
                                        </p:tgtEl>
                                        <p:attrNameLst>
                                          <p:attrName>style.visibility</p:attrName>
                                        </p:attrNameLst>
                                      </p:cBhvr>
                                      <p:to>
                                        <p:strVal val="visible"/>
                                      </p:to>
                                    </p:set>
                                    <p:anim calcmode="lin" valueType="num">
                                      <p:cBhvr>
                                        <p:cTn id="135" dur="500" fill="hold"/>
                                        <p:tgtEl>
                                          <p:spTgt spid="149"/>
                                        </p:tgtEl>
                                        <p:attrNameLst>
                                          <p:attrName>ppt_w</p:attrName>
                                        </p:attrNameLst>
                                      </p:cBhvr>
                                      <p:tavLst>
                                        <p:tav tm="0">
                                          <p:val>
                                            <p:fltVal val="0"/>
                                          </p:val>
                                        </p:tav>
                                        <p:tav tm="100000">
                                          <p:val>
                                            <p:strVal val="#ppt_w"/>
                                          </p:val>
                                        </p:tav>
                                      </p:tavLst>
                                    </p:anim>
                                    <p:anim calcmode="lin" valueType="num">
                                      <p:cBhvr>
                                        <p:cTn id="136" dur="500" fill="hold"/>
                                        <p:tgtEl>
                                          <p:spTgt spid="149"/>
                                        </p:tgtEl>
                                        <p:attrNameLst>
                                          <p:attrName>ppt_h</p:attrName>
                                        </p:attrNameLst>
                                      </p:cBhvr>
                                      <p:tavLst>
                                        <p:tav tm="0">
                                          <p:val>
                                            <p:fltVal val="0"/>
                                          </p:val>
                                        </p:tav>
                                        <p:tav tm="100000">
                                          <p:val>
                                            <p:strVal val="#ppt_h"/>
                                          </p:val>
                                        </p:tav>
                                      </p:tavLst>
                                    </p:anim>
                                    <p:animEffect transition="in" filter="fade">
                                      <p:cBhvr>
                                        <p:cTn id="137" dur="500"/>
                                        <p:tgtEl>
                                          <p:spTgt spid="149"/>
                                        </p:tgtEl>
                                      </p:cBhvr>
                                    </p:animEffect>
                                  </p:childTnLst>
                                </p:cTn>
                              </p:par>
                              <p:par>
                                <p:cTn id="138" presetID="53" presetClass="entr" presetSubtype="16" fill="hold" grpId="0" nodeType="withEffect">
                                  <p:stCondLst>
                                    <p:cond delay="800"/>
                                  </p:stCondLst>
                                  <p:childTnLst>
                                    <p:set>
                                      <p:cBhvr>
                                        <p:cTn id="139" dur="1" fill="hold">
                                          <p:stCondLst>
                                            <p:cond delay="0"/>
                                          </p:stCondLst>
                                        </p:cTn>
                                        <p:tgtEl>
                                          <p:spTgt spid="150"/>
                                        </p:tgtEl>
                                        <p:attrNameLst>
                                          <p:attrName>style.visibility</p:attrName>
                                        </p:attrNameLst>
                                      </p:cBhvr>
                                      <p:to>
                                        <p:strVal val="visible"/>
                                      </p:to>
                                    </p:set>
                                    <p:anim calcmode="lin" valueType="num">
                                      <p:cBhvr>
                                        <p:cTn id="140" dur="500" fill="hold"/>
                                        <p:tgtEl>
                                          <p:spTgt spid="150"/>
                                        </p:tgtEl>
                                        <p:attrNameLst>
                                          <p:attrName>ppt_w</p:attrName>
                                        </p:attrNameLst>
                                      </p:cBhvr>
                                      <p:tavLst>
                                        <p:tav tm="0">
                                          <p:val>
                                            <p:fltVal val="0"/>
                                          </p:val>
                                        </p:tav>
                                        <p:tav tm="100000">
                                          <p:val>
                                            <p:strVal val="#ppt_w"/>
                                          </p:val>
                                        </p:tav>
                                      </p:tavLst>
                                    </p:anim>
                                    <p:anim calcmode="lin" valueType="num">
                                      <p:cBhvr>
                                        <p:cTn id="141" dur="500" fill="hold"/>
                                        <p:tgtEl>
                                          <p:spTgt spid="150"/>
                                        </p:tgtEl>
                                        <p:attrNameLst>
                                          <p:attrName>ppt_h</p:attrName>
                                        </p:attrNameLst>
                                      </p:cBhvr>
                                      <p:tavLst>
                                        <p:tav tm="0">
                                          <p:val>
                                            <p:fltVal val="0"/>
                                          </p:val>
                                        </p:tav>
                                        <p:tav tm="100000">
                                          <p:val>
                                            <p:strVal val="#ppt_h"/>
                                          </p:val>
                                        </p:tav>
                                      </p:tavLst>
                                    </p:anim>
                                    <p:animEffect transition="in" filter="fade">
                                      <p:cBhvr>
                                        <p:cTn id="142" dur="500"/>
                                        <p:tgtEl>
                                          <p:spTgt spid="150"/>
                                        </p:tgtEl>
                                      </p:cBhvr>
                                    </p:animEffect>
                                  </p:childTnLst>
                                </p:cTn>
                              </p:par>
                              <p:par>
                                <p:cTn id="143" presetID="53" presetClass="entr" presetSubtype="16" fill="hold" grpId="0" nodeType="withEffect">
                                  <p:stCondLst>
                                    <p:cond delay="800"/>
                                  </p:stCondLst>
                                  <p:childTnLst>
                                    <p:set>
                                      <p:cBhvr>
                                        <p:cTn id="144" dur="1" fill="hold">
                                          <p:stCondLst>
                                            <p:cond delay="0"/>
                                          </p:stCondLst>
                                        </p:cTn>
                                        <p:tgtEl>
                                          <p:spTgt spid="152"/>
                                        </p:tgtEl>
                                        <p:attrNameLst>
                                          <p:attrName>style.visibility</p:attrName>
                                        </p:attrNameLst>
                                      </p:cBhvr>
                                      <p:to>
                                        <p:strVal val="visible"/>
                                      </p:to>
                                    </p:set>
                                    <p:anim calcmode="lin" valueType="num">
                                      <p:cBhvr>
                                        <p:cTn id="145" dur="500" fill="hold"/>
                                        <p:tgtEl>
                                          <p:spTgt spid="152"/>
                                        </p:tgtEl>
                                        <p:attrNameLst>
                                          <p:attrName>ppt_w</p:attrName>
                                        </p:attrNameLst>
                                      </p:cBhvr>
                                      <p:tavLst>
                                        <p:tav tm="0">
                                          <p:val>
                                            <p:fltVal val="0"/>
                                          </p:val>
                                        </p:tav>
                                        <p:tav tm="100000">
                                          <p:val>
                                            <p:strVal val="#ppt_w"/>
                                          </p:val>
                                        </p:tav>
                                      </p:tavLst>
                                    </p:anim>
                                    <p:anim calcmode="lin" valueType="num">
                                      <p:cBhvr>
                                        <p:cTn id="146" dur="500" fill="hold"/>
                                        <p:tgtEl>
                                          <p:spTgt spid="152"/>
                                        </p:tgtEl>
                                        <p:attrNameLst>
                                          <p:attrName>ppt_h</p:attrName>
                                        </p:attrNameLst>
                                      </p:cBhvr>
                                      <p:tavLst>
                                        <p:tav tm="0">
                                          <p:val>
                                            <p:fltVal val="0"/>
                                          </p:val>
                                        </p:tav>
                                        <p:tav tm="100000">
                                          <p:val>
                                            <p:strVal val="#ppt_h"/>
                                          </p:val>
                                        </p:tav>
                                      </p:tavLst>
                                    </p:anim>
                                    <p:animEffect transition="in" filter="fade">
                                      <p:cBhvr>
                                        <p:cTn id="147" dur="500"/>
                                        <p:tgtEl>
                                          <p:spTgt spid="152"/>
                                        </p:tgtEl>
                                      </p:cBhvr>
                                    </p:animEffect>
                                  </p:childTnLst>
                                </p:cTn>
                              </p:par>
                              <p:par>
                                <p:cTn id="148" presetID="53" presetClass="entr" presetSubtype="16" fill="hold" grpId="0" nodeType="withEffect">
                                  <p:stCondLst>
                                    <p:cond delay="800"/>
                                  </p:stCondLst>
                                  <p:childTnLst>
                                    <p:set>
                                      <p:cBhvr>
                                        <p:cTn id="149" dur="1" fill="hold">
                                          <p:stCondLst>
                                            <p:cond delay="0"/>
                                          </p:stCondLst>
                                        </p:cTn>
                                        <p:tgtEl>
                                          <p:spTgt spid="155"/>
                                        </p:tgtEl>
                                        <p:attrNameLst>
                                          <p:attrName>style.visibility</p:attrName>
                                        </p:attrNameLst>
                                      </p:cBhvr>
                                      <p:to>
                                        <p:strVal val="visible"/>
                                      </p:to>
                                    </p:set>
                                    <p:anim calcmode="lin" valueType="num">
                                      <p:cBhvr>
                                        <p:cTn id="150" dur="500" fill="hold"/>
                                        <p:tgtEl>
                                          <p:spTgt spid="155"/>
                                        </p:tgtEl>
                                        <p:attrNameLst>
                                          <p:attrName>ppt_w</p:attrName>
                                        </p:attrNameLst>
                                      </p:cBhvr>
                                      <p:tavLst>
                                        <p:tav tm="0">
                                          <p:val>
                                            <p:fltVal val="0"/>
                                          </p:val>
                                        </p:tav>
                                        <p:tav tm="100000">
                                          <p:val>
                                            <p:strVal val="#ppt_w"/>
                                          </p:val>
                                        </p:tav>
                                      </p:tavLst>
                                    </p:anim>
                                    <p:anim calcmode="lin" valueType="num">
                                      <p:cBhvr>
                                        <p:cTn id="151" dur="500" fill="hold"/>
                                        <p:tgtEl>
                                          <p:spTgt spid="155"/>
                                        </p:tgtEl>
                                        <p:attrNameLst>
                                          <p:attrName>ppt_h</p:attrName>
                                        </p:attrNameLst>
                                      </p:cBhvr>
                                      <p:tavLst>
                                        <p:tav tm="0">
                                          <p:val>
                                            <p:fltVal val="0"/>
                                          </p:val>
                                        </p:tav>
                                        <p:tav tm="100000">
                                          <p:val>
                                            <p:strVal val="#ppt_h"/>
                                          </p:val>
                                        </p:tav>
                                      </p:tavLst>
                                    </p:anim>
                                    <p:animEffect transition="in" filter="fade">
                                      <p:cBhvr>
                                        <p:cTn id="152" dur="500"/>
                                        <p:tgtEl>
                                          <p:spTgt spid="155"/>
                                        </p:tgtEl>
                                      </p:cBhvr>
                                    </p:animEffect>
                                  </p:childTnLst>
                                </p:cTn>
                              </p:par>
                              <p:par>
                                <p:cTn id="153" presetID="53" presetClass="entr" presetSubtype="16" fill="hold" grpId="0" nodeType="withEffect">
                                  <p:stCondLst>
                                    <p:cond delay="800"/>
                                  </p:stCondLst>
                                  <p:childTnLst>
                                    <p:set>
                                      <p:cBhvr>
                                        <p:cTn id="154" dur="1" fill="hold">
                                          <p:stCondLst>
                                            <p:cond delay="0"/>
                                          </p:stCondLst>
                                        </p:cTn>
                                        <p:tgtEl>
                                          <p:spTgt spid="169"/>
                                        </p:tgtEl>
                                        <p:attrNameLst>
                                          <p:attrName>style.visibility</p:attrName>
                                        </p:attrNameLst>
                                      </p:cBhvr>
                                      <p:to>
                                        <p:strVal val="visible"/>
                                      </p:to>
                                    </p:set>
                                    <p:anim calcmode="lin" valueType="num">
                                      <p:cBhvr>
                                        <p:cTn id="155" dur="500" fill="hold"/>
                                        <p:tgtEl>
                                          <p:spTgt spid="169"/>
                                        </p:tgtEl>
                                        <p:attrNameLst>
                                          <p:attrName>ppt_w</p:attrName>
                                        </p:attrNameLst>
                                      </p:cBhvr>
                                      <p:tavLst>
                                        <p:tav tm="0">
                                          <p:val>
                                            <p:fltVal val="0"/>
                                          </p:val>
                                        </p:tav>
                                        <p:tav tm="100000">
                                          <p:val>
                                            <p:strVal val="#ppt_w"/>
                                          </p:val>
                                        </p:tav>
                                      </p:tavLst>
                                    </p:anim>
                                    <p:anim calcmode="lin" valueType="num">
                                      <p:cBhvr>
                                        <p:cTn id="156" dur="500" fill="hold"/>
                                        <p:tgtEl>
                                          <p:spTgt spid="169"/>
                                        </p:tgtEl>
                                        <p:attrNameLst>
                                          <p:attrName>ppt_h</p:attrName>
                                        </p:attrNameLst>
                                      </p:cBhvr>
                                      <p:tavLst>
                                        <p:tav tm="0">
                                          <p:val>
                                            <p:fltVal val="0"/>
                                          </p:val>
                                        </p:tav>
                                        <p:tav tm="100000">
                                          <p:val>
                                            <p:strVal val="#ppt_h"/>
                                          </p:val>
                                        </p:tav>
                                      </p:tavLst>
                                    </p:anim>
                                    <p:animEffect transition="in" filter="fade">
                                      <p:cBhvr>
                                        <p:cTn id="157" dur="500"/>
                                        <p:tgtEl>
                                          <p:spTgt spid="169"/>
                                        </p:tgtEl>
                                      </p:cBhvr>
                                    </p:animEffect>
                                  </p:childTnLst>
                                </p:cTn>
                              </p:par>
                              <p:par>
                                <p:cTn id="158" presetID="53" presetClass="entr" presetSubtype="16" fill="hold" grpId="0" nodeType="withEffect">
                                  <p:stCondLst>
                                    <p:cond delay="800"/>
                                  </p:stCondLst>
                                  <p:childTnLst>
                                    <p:set>
                                      <p:cBhvr>
                                        <p:cTn id="159" dur="1" fill="hold">
                                          <p:stCondLst>
                                            <p:cond delay="0"/>
                                          </p:stCondLst>
                                        </p:cTn>
                                        <p:tgtEl>
                                          <p:spTgt spid="170"/>
                                        </p:tgtEl>
                                        <p:attrNameLst>
                                          <p:attrName>style.visibility</p:attrName>
                                        </p:attrNameLst>
                                      </p:cBhvr>
                                      <p:to>
                                        <p:strVal val="visible"/>
                                      </p:to>
                                    </p:set>
                                    <p:anim calcmode="lin" valueType="num">
                                      <p:cBhvr>
                                        <p:cTn id="160" dur="500" fill="hold"/>
                                        <p:tgtEl>
                                          <p:spTgt spid="170"/>
                                        </p:tgtEl>
                                        <p:attrNameLst>
                                          <p:attrName>ppt_w</p:attrName>
                                        </p:attrNameLst>
                                      </p:cBhvr>
                                      <p:tavLst>
                                        <p:tav tm="0">
                                          <p:val>
                                            <p:fltVal val="0"/>
                                          </p:val>
                                        </p:tav>
                                        <p:tav tm="100000">
                                          <p:val>
                                            <p:strVal val="#ppt_w"/>
                                          </p:val>
                                        </p:tav>
                                      </p:tavLst>
                                    </p:anim>
                                    <p:anim calcmode="lin" valueType="num">
                                      <p:cBhvr>
                                        <p:cTn id="161" dur="500" fill="hold"/>
                                        <p:tgtEl>
                                          <p:spTgt spid="170"/>
                                        </p:tgtEl>
                                        <p:attrNameLst>
                                          <p:attrName>ppt_h</p:attrName>
                                        </p:attrNameLst>
                                      </p:cBhvr>
                                      <p:tavLst>
                                        <p:tav tm="0">
                                          <p:val>
                                            <p:fltVal val="0"/>
                                          </p:val>
                                        </p:tav>
                                        <p:tav tm="100000">
                                          <p:val>
                                            <p:strVal val="#ppt_h"/>
                                          </p:val>
                                        </p:tav>
                                      </p:tavLst>
                                    </p:anim>
                                    <p:animEffect transition="in" filter="fade">
                                      <p:cBhvr>
                                        <p:cTn id="162" dur="500"/>
                                        <p:tgtEl>
                                          <p:spTgt spid="170"/>
                                        </p:tgtEl>
                                      </p:cBhvr>
                                    </p:animEffect>
                                  </p:childTnLst>
                                </p:cTn>
                              </p:par>
                            </p:childTnLst>
                          </p:cTn>
                        </p:par>
                        <p:par>
                          <p:cTn id="163" fill="hold">
                            <p:stCondLst>
                              <p:cond delay="1300"/>
                            </p:stCondLst>
                            <p:childTnLst>
                              <p:par>
                                <p:cTn id="164" presetID="53" presetClass="entr" presetSubtype="16" fill="hold" grpId="0" nodeType="afterEffect" nodePh="1">
                                  <p:stCondLst>
                                    <p:cond delay="300"/>
                                  </p:stCondLst>
                                  <p:endCondLst>
                                    <p:cond evt="begin" delay="0">
                                      <p:tn val="164"/>
                                    </p:cond>
                                  </p:endCondLst>
                                  <p:childTnLst>
                                    <p:set>
                                      <p:cBhvr>
                                        <p:cTn id="165" dur="1" fill="hold">
                                          <p:stCondLst>
                                            <p:cond delay="0"/>
                                          </p:stCondLst>
                                        </p:cTn>
                                        <p:tgtEl>
                                          <p:spTgt spid="178"/>
                                        </p:tgtEl>
                                        <p:attrNameLst>
                                          <p:attrName>style.visibility</p:attrName>
                                        </p:attrNameLst>
                                      </p:cBhvr>
                                      <p:to>
                                        <p:strVal val="visible"/>
                                      </p:to>
                                    </p:set>
                                    <p:anim calcmode="lin" valueType="num">
                                      <p:cBhvr>
                                        <p:cTn id="166" dur="500" fill="hold"/>
                                        <p:tgtEl>
                                          <p:spTgt spid="178"/>
                                        </p:tgtEl>
                                        <p:attrNameLst>
                                          <p:attrName>ppt_w</p:attrName>
                                        </p:attrNameLst>
                                      </p:cBhvr>
                                      <p:tavLst>
                                        <p:tav tm="0">
                                          <p:val>
                                            <p:fltVal val="0"/>
                                          </p:val>
                                        </p:tav>
                                        <p:tav tm="100000">
                                          <p:val>
                                            <p:strVal val="#ppt_w"/>
                                          </p:val>
                                        </p:tav>
                                      </p:tavLst>
                                    </p:anim>
                                    <p:anim calcmode="lin" valueType="num">
                                      <p:cBhvr>
                                        <p:cTn id="167" dur="500" fill="hold"/>
                                        <p:tgtEl>
                                          <p:spTgt spid="178"/>
                                        </p:tgtEl>
                                        <p:attrNameLst>
                                          <p:attrName>ppt_h</p:attrName>
                                        </p:attrNameLst>
                                      </p:cBhvr>
                                      <p:tavLst>
                                        <p:tav tm="0">
                                          <p:val>
                                            <p:fltVal val="0"/>
                                          </p:val>
                                        </p:tav>
                                        <p:tav tm="100000">
                                          <p:val>
                                            <p:strVal val="#ppt_h"/>
                                          </p:val>
                                        </p:tav>
                                      </p:tavLst>
                                    </p:anim>
                                    <p:animEffect transition="in" filter="fade">
                                      <p:cBhvr>
                                        <p:cTn id="168" dur="500"/>
                                        <p:tgtEl>
                                          <p:spTgt spid="178"/>
                                        </p:tgtEl>
                                      </p:cBhvr>
                                    </p:animEffect>
                                  </p:childTnLst>
                                </p:cTn>
                              </p:par>
                            </p:childTnLst>
                          </p:cTn>
                        </p:par>
                        <p:par>
                          <p:cTn id="169" fill="hold">
                            <p:stCondLst>
                              <p:cond delay="2100"/>
                            </p:stCondLst>
                            <p:childTnLst>
                              <p:par>
                                <p:cTn id="170" presetID="53" presetClass="entr" presetSubtype="16" fill="hold" grpId="0" nodeType="afterEffect" nodePh="1">
                                  <p:stCondLst>
                                    <p:cond delay="300"/>
                                  </p:stCondLst>
                                  <p:endCondLst>
                                    <p:cond evt="begin" delay="0">
                                      <p:tn val="170"/>
                                    </p:cond>
                                  </p:endCondLst>
                                  <p:childTnLst>
                                    <p:set>
                                      <p:cBhvr>
                                        <p:cTn id="171" dur="1" fill="hold">
                                          <p:stCondLst>
                                            <p:cond delay="0"/>
                                          </p:stCondLst>
                                        </p:cTn>
                                        <p:tgtEl>
                                          <p:spTgt spid="180"/>
                                        </p:tgtEl>
                                        <p:attrNameLst>
                                          <p:attrName>style.visibility</p:attrName>
                                        </p:attrNameLst>
                                      </p:cBhvr>
                                      <p:to>
                                        <p:strVal val="visible"/>
                                      </p:to>
                                    </p:set>
                                    <p:anim calcmode="lin" valueType="num">
                                      <p:cBhvr>
                                        <p:cTn id="172" dur="500" fill="hold"/>
                                        <p:tgtEl>
                                          <p:spTgt spid="180"/>
                                        </p:tgtEl>
                                        <p:attrNameLst>
                                          <p:attrName>ppt_w</p:attrName>
                                        </p:attrNameLst>
                                      </p:cBhvr>
                                      <p:tavLst>
                                        <p:tav tm="0">
                                          <p:val>
                                            <p:fltVal val="0"/>
                                          </p:val>
                                        </p:tav>
                                        <p:tav tm="100000">
                                          <p:val>
                                            <p:strVal val="#ppt_w"/>
                                          </p:val>
                                        </p:tav>
                                      </p:tavLst>
                                    </p:anim>
                                    <p:anim calcmode="lin" valueType="num">
                                      <p:cBhvr>
                                        <p:cTn id="173" dur="500" fill="hold"/>
                                        <p:tgtEl>
                                          <p:spTgt spid="180"/>
                                        </p:tgtEl>
                                        <p:attrNameLst>
                                          <p:attrName>ppt_h</p:attrName>
                                        </p:attrNameLst>
                                      </p:cBhvr>
                                      <p:tavLst>
                                        <p:tav tm="0">
                                          <p:val>
                                            <p:fltVal val="0"/>
                                          </p:val>
                                        </p:tav>
                                        <p:tav tm="100000">
                                          <p:val>
                                            <p:strVal val="#ppt_h"/>
                                          </p:val>
                                        </p:tav>
                                      </p:tavLst>
                                    </p:anim>
                                    <p:animEffect transition="in" filter="fade">
                                      <p:cBhvr>
                                        <p:cTn id="174" dur="500"/>
                                        <p:tgtEl>
                                          <p:spTgt spid="180"/>
                                        </p:tgtEl>
                                      </p:cBhvr>
                                    </p:animEffect>
                                  </p:childTnLst>
                                </p:cTn>
                              </p:par>
                            </p:childTnLst>
                          </p:cTn>
                        </p:par>
                        <p:par>
                          <p:cTn id="175" fill="hold">
                            <p:stCondLst>
                              <p:cond delay="2900"/>
                            </p:stCondLst>
                            <p:childTnLst>
                              <p:par>
                                <p:cTn id="176" presetID="53" presetClass="entr" presetSubtype="16" fill="hold" grpId="0" nodeType="afterEffect" nodePh="1">
                                  <p:stCondLst>
                                    <p:cond delay="300"/>
                                  </p:stCondLst>
                                  <p:endCondLst>
                                    <p:cond evt="begin" delay="0">
                                      <p:tn val="176"/>
                                    </p:cond>
                                  </p:endCondLst>
                                  <p:childTnLst>
                                    <p:set>
                                      <p:cBhvr>
                                        <p:cTn id="177" dur="1" fill="hold">
                                          <p:stCondLst>
                                            <p:cond delay="0"/>
                                          </p:stCondLst>
                                        </p:cTn>
                                        <p:tgtEl>
                                          <p:spTgt spid="181"/>
                                        </p:tgtEl>
                                        <p:attrNameLst>
                                          <p:attrName>style.visibility</p:attrName>
                                        </p:attrNameLst>
                                      </p:cBhvr>
                                      <p:to>
                                        <p:strVal val="visible"/>
                                      </p:to>
                                    </p:set>
                                    <p:anim calcmode="lin" valueType="num">
                                      <p:cBhvr>
                                        <p:cTn id="178" dur="500" fill="hold"/>
                                        <p:tgtEl>
                                          <p:spTgt spid="181"/>
                                        </p:tgtEl>
                                        <p:attrNameLst>
                                          <p:attrName>ppt_w</p:attrName>
                                        </p:attrNameLst>
                                      </p:cBhvr>
                                      <p:tavLst>
                                        <p:tav tm="0">
                                          <p:val>
                                            <p:fltVal val="0"/>
                                          </p:val>
                                        </p:tav>
                                        <p:tav tm="100000">
                                          <p:val>
                                            <p:strVal val="#ppt_w"/>
                                          </p:val>
                                        </p:tav>
                                      </p:tavLst>
                                    </p:anim>
                                    <p:anim calcmode="lin" valueType="num">
                                      <p:cBhvr>
                                        <p:cTn id="179" dur="500" fill="hold"/>
                                        <p:tgtEl>
                                          <p:spTgt spid="181"/>
                                        </p:tgtEl>
                                        <p:attrNameLst>
                                          <p:attrName>ppt_h</p:attrName>
                                        </p:attrNameLst>
                                      </p:cBhvr>
                                      <p:tavLst>
                                        <p:tav tm="0">
                                          <p:val>
                                            <p:fltVal val="0"/>
                                          </p:val>
                                        </p:tav>
                                        <p:tav tm="100000">
                                          <p:val>
                                            <p:strVal val="#ppt_h"/>
                                          </p:val>
                                        </p:tav>
                                      </p:tavLst>
                                    </p:anim>
                                    <p:animEffect transition="in" filter="fade">
                                      <p:cBhvr>
                                        <p:cTn id="180"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P spid="109" grpId="0" animBg="1"/>
      <p:bldP spid="111" grpId="0" animBg="1"/>
      <p:bldP spid="112" grpId="0" animBg="1"/>
      <p:bldP spid="113" grpId="0" animBg="1"/>
      <p:bldP spid="114" grpId="0" animBg="1"/>
      <p:bldP spid="115" grpId="0" animBg="1"/>
      <p:bldP spid="116" grpId="0" animBg="1"/>
      <p:bldP spid="119" grpId="0" animBg="1"/>
      <p:bldP spid="120" grpId="0" animBg="1"/>
      <p:bldP spid="121" grpId="0" animBg="1"/>
      <p:bldP spid="125" grpId="0" animBg="1"/>
      <p:bldP spid="128" grpId="0" animBg="1"/>
      <p:bldP spid="130" grpId="0" animBg="1"/>
      <p:bldP spid="131" grpId="0" animBg="1"/>
      <p:bldP spid="136" grpId="0" animBg="1"/>
      <p:bldP spid="139" grpId="0" animBg="1"/>
      <p:bldP spid="140" grpId="0" animBg="1"/>
      <p:bldP spid="141" grpId="0" animBg="1"/>
      <p:bldP spid="145" grpId="0" animBg="1"/>
      <p:bldP spid="149" grpId="0" animBg="1"/>
      <p:bldP spid="150" grpId="0" animBg="1"/>
      <p:bldP spid="152" grpId="0" animBg="1"/>
      <p:bldP spid="155" grpId="0" animBg="1"/>
      <p:bldP spid="169" grpId="0" animBg="1"/>
      <p:bldP spid="170" grpId="0" animBg="1"/>
      <p:bldP spid="178" grpId="0"/>
      <p:bldP spid="180" grpId="0"/>
      <p:bldP spid="181" grpId="0"/>
      <p:bldP spid="182" grpId="0" build="p">
        <p:tmplLst>
          <p:tmpl lvl="1">
            <p:tnLst>
              <p:par>
                <p:cTn presetID="42" presetClass="entr" presetSubtype="0" fill="hold" nodeType="withEffect">
                  <p:stCondLst>
                    <p:cond delay="200"/>
                  </p:stCondLst>
                  <p:childTnLst>
                    <p:set>
                      <p:cBhvr>
                        <p:cTn dur="1" fill="hold">
                          <p:stCondLst>
                            <p:cond delay="0"/>
                          </p:stCondLst>
                        </p:cTn>
                        <p:tgtEl>
                          <p:spTgt spid="182"/>
                        </p:tgtEl>
                        <p:attrNameLst>
                          <p:attrName>style.visibility</p:attrName>
                        </p:attrNameLst>
                      </p:cBhvr>
                      <p:to>
                        <p:strVal val="visible"/>
                      </p:to>
                    </p:set>
                    <p:animEffect transition="in" filter="fade">
                      <p:cBhvr>
                        <p:cTn dur="400"/>
                        <p:tgtEl>
                          <p:spTgt spid="182"/>
                        </p:tgtEl>
                      </p:cBhvr>
                    </p:animEffect>
                    <p:anim calcmode="lin" valueType="num">
                      <p:cBhvr>
                        <p:cTn dur="400" fill="hold"/>
                        <p:tgtEl>
                          <p:spTgt spid="182"/>
                        </p:tgtEl>
                        <p:attrNameLst>
                          <p:attrName>ppt_x</p:attrName>
                        </p:attrNameLst>
                      </p:cBhvr>
                      <p:tavLst>
                        <p:tav tm="0">
                          <p:val>
                            <p:strVal val="#ppt_x"/>
                          </p:val>
                        </p:tav>
                        <p:tav tm="100000">
                          <p:val>
                            <p:strVal val="#ppt_x"/>
                          </p:val>
                        </p:tav>
                      </p:tavLst>
                    </p:anim>
                    <p:anim calcmode="lin" valueType="num">
                      <p:cBhvr>
                        <p:cTn dur="400" fill="hold"/>
                        <p:tgtEl>
                          <p:spTgt spid="182"/>
                        </p:tgtEl>
                        <p:attrNameLst>
                          <p:attrName>ppt_y</p:attrName>
                        </p:attrNameLst>
                      </p:cBhvr>
                      <p:tavLst>
                        <p:tav tm="0">
                          <p:val>
                            <p:strVal val="#ppt_y+.1"/>
                          </p:val>
                        </p:tav>
                        <p:tav tm="100000">
                          <p:val>
                            <p:strVal val="#ppt_y"/>
                          </p:val>
                        </p:tav>
                      </p:tavLst>
                    </p:anim>
                  </p:childTnLst>
                </p:cTn>
              </p:par>
            </p:tnLst>
          </p:tmpl>
        </p:tmplLst>
      </p:bldP>
      <p:bldP spid="184" grpId="0" build="p">
        <p:tmplLst>
          <p:tmpl lvl="1">
            <p:tnLst>
              <p:par>
                <p:cTn presetID="42" presetClass="entr" presetSubtype="0" fill="hold" nodeType="withEffect">
                  <p:stCondLst>
                    <p:cond delay="200"/>
                  </p:stCondLst>
                  <p:childTnLst>
                    <p:set>
                      <p:cBhvr>
                        <p:cTn dur="1" fill="hold">
                          <p:stCondLst>
                            <p:cond delay="0"/>
                          </p:stCondLst>
                        </p:cTn>
                        <p:tgtEl>
                          <p:spTgt spid="184"/>
                        </p:tgtEl>
                        <p:attrNameLst>
                          <p:attrName>style.visibility</p:attrName>
                        </p:attrNameLst>
                      </p:cBhvr>
                      <p:to>
                        <p:strVal val="visible"/>
                      </p:to>
                    </p:set>
                    <p:animEffect transition="in" filter="fade">
                      <p:cBhvr>
                        <p:cTn dur="400"/>
                        <p:tgtEl>
                          <p:spTgt spid="184"/>
                        </p:tgtEl>
                      </p:cBhvr>
                    </p:animEffect>
                    <p:anim calcmode="lin" valueType="num">
                      <p:cBhvr>
                        <p:cTn dur="400" fill="hold"/>
                        <p:tgtEl>
                          <p:spTgt spid="184"/>
                        </p:tgtEl>
                        <p:attrNameLst>
                          <p:attrName>ppt_x</p:attrName>
                        </p:attrNameLst>
                      </p:cBhvr>
                      <p:tavLst>
                        <p:tav tm="0">
                          <p:val>
                            <p:strVal val="#ppt_x"/>
                          </p:val>
                        </p:tav>
                        <p:tav tm="100000">
                          <p:val>
                            <p:strVal val="#ppt_x"/>
                          </p:val>
                        </p:tav>
                      </p:tavLst>
                    </p:anim>
                    <p:anim calcmode="lin" valueType="num">
                      <p:cBhvr>
                        <p:cTn dur="400" fill="hold"/>
                        <p:tgtEl>
                          <p:spTgt spid="184"/>
                        </p:tgtEl>
                        <p:attrNameLst>
                          <p:attrName>ppt_y</p:attrName>
                        </p:attrNameLst>
                      </p:cBhvr>
                      <p:tavLst>
                        <p:tav tm="0">
                          <p:val>
                            <p:strVal val="#ppt_y+.1"/>
                          </p:val>
                        </p:tav>
                        <p:tav tm="100000">
                          <p:val>
                            <p:strVal val="#ppt_y"/>
                          </p:val>
                        </p:tav>
                      </p:tavLst>
                    </p:anim>
                  </p:childTnLst>
                </p:cTn>
              </p:par>
            </p:tnLst>
          </p:tmpl>
        </p:tmplLst>
      </p:bldP>
      <p:bldP spid="185" grpId="0" build="p">
        <p:tmplLst>
          <p:tmpl lvl="1">
            <p:tnLst>
              <p:par>
                <p:cTn presetID="10" presetClass="entr" presetSubtype="0" fill="hold" nodeType="withEffect" nodePh="1">
                  <p:stCondLst>
                    <p:cond delay="800"/>
                  </p:stCondLst>
                  <p:childTnLst>
                    <p:set>
                      <p:cBhvr>
                        <p:cTn dur="1" fill="hold">
                          <p:stCondLst>
                            <p:cond delay="0"/>
                          </p:stCondLst>
                        </p:cTn>
                        <p:tgtEl>
                          <p:spTgt spid="185"/>
                        </p:tgtEl>
                        <p:attrNameLst>
                          <p:attrName>style.visibility</p:attrName>
                        </p:attrNameLst>
                      </p:cBhvr>
                      <p:to>
                        <p:strVal val="visible"/>
                      </p:to>
                    </p:set>
                    <p:animEffect transition="in" filter="fade">
                      <p:cBhvr>
                        <p:cTn dur="500"/>
                        <p:tgtEl>
                          <p:spTgt spid="185"/>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allery 01">
    <p:spTree>
      <p:nvGrpSpPr>
        <p:cNvPr id="1" name=""/>
        <p:cNvGrpSpPr/>
        <p:nvPr/>
      </p:nvGrpSpPr>
      <p:grpSpPr>
        <a:xfrm>
          <a:off x="0" y="0"/>
          <a:ext cx="0" cy="0"/>
          <a:chOff x="0" y="0"/>
          <a:chExt cx="0" cy="0"/>
        </a:xfrm>
      </p:grpSpPr>
      <p:grpSp>
        <p:nvGrpSpPr>
          <p:cNvPr id="118" name="Group 117"/>
          <p:cNvGrpSpPr/>
          <p:nvPr userDrawn="1"/>
        </p:nvGrpSpPr>
        <p:grpSpPr>
          <a:xfrm>
            <a:off x="3990421" y="505334"/>
            <a:ext cx="6189522" cy="4277713"/>
            <a:chOff x="3573430" y="-316693"/>
            <a:chExt cx="5570570" cy="4277713"/>
          </a:xfrm>
        </p:grpSpPr>
        <p:sp>
          <p:nvSpPr>
            <p:cNvPr id="121" name="Isosceles Triangle 120"/>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3" name="Isosceles Triangle 182"/>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6" name="Isosceles Triangle 185"/>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9" name="Isosceles Triangle 188"/>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0" name="Isosceles Triangle 189"/>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1" name="Isosceles Triangle 190"/>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2" name="Isosceles Triangle 191"/>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3" name="Isosceles Triangle 192"/>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4" name="Isosceles Triangle 19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5" name="Isosceles Triangle 19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6" name="Isosceles Triangle 19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7" name="Isosceles Triangle 19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8" name="Isosceles Triangle 197"/>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9" name="Isosceles Triangle 198"/>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0" name="Isosceles Triangle 199"/>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1" name="Isosceles Triangle 200"/>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2" name="Isosceles Triangle 201"/>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3" name="Isosceles Triangle 202"/>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4" name="Isosceles Triangle 203"/>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5" name="Isosceles Triangle 204"/>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6" name="Isosceles Triangle 205"/>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7" name="Isosceles Triangle 206"/>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8" name="Isosceles Triangle 207"/>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9" name="Isosceles Triangle 208"/>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0" name="Isosceles Triangle 209"/>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1" name="Isosceles Triangle 210"/>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2" name="Isosceles Triangle 211"/>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3" name="Isosceles Triangle 212"/>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4" name="Isosceles Triangle 213"/>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5" name="Isosceles Triangle 214"/>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6" name="Isosceles Triangle 215"/>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7" name="Isosceles Triangle 216"/>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8" name="Isosceles Triangle 217"/>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9" name="Isosceles Triangle 218"/>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0" name="Isosceles Triangle 219"/>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1" name="Isosceles Triangle 220"/>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2" name="Isosceles Triangle 221"/>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3" name="Isosceles Triangle 222"/>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4" name="Isosceles Triangle 223"/>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5" name="Isosceles Triangle 224"/>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6" name="Isosceles Triangle 225"/>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7" name="Isosceles Triangle 226"/>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228" name="Group 227"/>
          <p:cNvGrpSpPr/>
          <p:nvPr userDrawn="1"/>
        </p:nvGrpSpPr>
        <p:grpSpPr>
          <a:xfrm rot="10800000">
            <a:off x="-827875" y="475513"/>
            <a:ext cx="6189522" cy="4277713"/>
            <a:chOff x="3573430" y="-316693"/>
            <a:chExt cx="5570570" cy="4277713"/>
          </a:xfrm>
        </p:grpSpPr>
        <p:sp>
          <p:nvSpPr>
            <p:cNvPr id="229" name="Isosceles Triangle 228"/>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0" name="Isosceles Triangle 229"/>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1" name="Isosceles Triangle 230"/>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2" name="Isosceles Triangle 231"/>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3" name="Isosceles Triangle 232"/>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4" name="Isosceles Triangle 233"/>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5" name="Isosceles Triangle 234"/>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6" name="Isosceles Triangle 23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7" name="Isosceles Triangle 23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8" name="Isosceles Triangle 23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9" name="Isosceles Triangle 238"/>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0" name="Isosceles Triangle 239"/>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1" name="Isosceles Triangle 240"/>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2" name="Isosceles Triangle 241"/>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3" name="Isosceles Triangle 242"/>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4" name="Isosceles Triangle 243"/>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5" name="Isosceles Triangle 244"/>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6" name="Isosceles Triangle 245"/>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7" name="Isosceles Triangle 246"/>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8" name="Isosceles Triangle 247"/>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9" name="Isosceles Triangle 248"/>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0" name="Isosceles Triangle 249"/>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1" name="Isosceles Triangle 250"/>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2" name="Isosceles Triangle 251"/>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3" name="Isosceles Triangle 252"/>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4" name="Isosceles Triangle 253"/>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5" name="Isosceles Triangle 254"/>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6" name="Isosceles Triangle 255"/>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7" name="Isosceles Triangle 256"/>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8" name="Isosceles Triangle 257"/>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9" name="Isosceles Triangle 258"/>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0" name="Isosceles Triangle 259"/>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1" name="Isosceles Triangle 260"/>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2" name="Isosceles Triangle 261"/>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3" name="Isosceles Triangle 262"/>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4" name="Isosceles Triangle 26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5" name="Isosceles Triangle 26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6" name="Isosceles Triangle 26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7" name="Isosceles Triangle 26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8" name="Isosceles Triangle 267"/>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9" name="Isosceles Triangle 268"/>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0" name="Isosceles Triangle 269"/>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1" name="Isosceles Triangle 270"/>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2" name="Isosceles Triangle 271"/>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3" name="Isosceles Triangle 272"/>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4" name="Isosceles Triangle 273"/>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5" name="Isosceles Triangle 274"/>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6" name="Isosceles Triangle 275"/>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7" name="Isosceles Triangle 276"/>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8" name="Isosceles Triangle 277"/>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9" name="Isosceles Triangle 278"/>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0" name="Isosceles Triangle 279"/>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1" name="Isosceles Triangle 280"/>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2" name="Isosceles Triangle 281"/>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3" name="Isosceles Triangle 282"/>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4" name="Isosceles Triangle 283"/>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5" name="Isosceles Triangle 284"/>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6" name="Isosceles Triangle 285"/>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7" name="Isosceles Triangle 286"/>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8" name="Isosceles Triangle 287"/>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9" name="Isosceles Triangle 288"/>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58" name="Picture Placeholder 177"/>
          <p:cNvSpPr>
            <a:spLocks noGrp="1"/>
          </p:cNvSpPr>
          <p:nvPr>
            <p:ph type="pic" sz="quarter" idx="12"/>
          </p:nvPr>
        </p:nvSpPr>
        <p:spPr>
          <a:xfrm>
            <a:off x="1240917" y="1546889"/>
            <a:ext cx="2749504" cy="2870481"/>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290" name="Picture Placeholder 177"/>
          <p:cNvSpPr>
            <a:spLocks noGrp="1"/>
          </p:cNvSpPr>
          <p:nvPr>
            <p:ph type="pic" sz="quarter" idx="13"/>
          </p:nvPr>
        </p:nvSpPr>
        <p:spPr>
          <a:xfrm>
            <a:off x="4631546" y="1191292"/>
            <a:ext cx="2077624" cy="216903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3" name="Picture Placeholder 177"/>
          <p:cNvSpPr>
            <a:spLocks noGrp="1"/>
          </p:cNvSpPr>
          <p:nvPr>
            <p:ph type="pic" sz="quarter" idx="14"/>
          </p:nvPr>
        </p:nvSpPr>
        <p:spPr>
          <a:xfrm>
            <a:off x="7424413" y="1945328"/>
            <a:ext cx="2029838" cy="211914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4" name="Picture Placeholder 177"/>
          <p:cNvSpPr>
            <a:spLocks noGrp="1"/>
          </p:cNvSpPr>
          <p:nvPr>
            <p:ph type="pic" sz="quarter" idx="15"/>
          </p:nvPr>
        </p:nvSpPr>
        <p:spPr>
          <a:xfrm>
            <a:off x="3318823" y="1216781"/>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5" name="Picture Placeholder 177"/>
          <p:cNvSpPr>
            <a:spLocks noGrp="1"/>
          </p:cNvSpPr>
          <p:nvPr>
            <p:ph type="pic" sz="quarter" idx="16"/>
          </p:nvPr>
        </p:nvSpPr>
        <p:spPr>
          <a:xfrm>
            <a:off x="6041332" y="2626445"/>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6" name="Picture Placeholder 177"/>
          <p:cNvSpPr>
            <a:spLocks noGrp="1"/>
          </p:cNvSpPr>
          <p:nvPr>
            <p:ph type="pic" sz="quarter" idx="17"/>
          </p:nvPr>
        </p:nvSpPr>
        <p:spPr>
          <a:xfrm>
            <a:off x="8782089" y="1204128"/>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7" name="Picture Placeholder 177"/>
          <p:cNvSpPr>
            <a:spLocks noGrp="1"/>
          </p:cNvSpPr>
          <p:nvPr>
            <p:ph type="pic" sz="quarter" idx="18"/>
          </p:nvPr>
        </p:nvSpPr>
        <p:spPr>
          <a:xfrm>
            <a:off x="-136333" y="2283516"/>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134" name="Isosceles Triangle 133"/>
          <p:cNvSpPr/>
          <p:nvPr userDrawn="1"/>
        </p:nvSpPr>
        <p:spPr>
          <a:xfrm rot="5400000">
            <a:off x="535322" y="1204083"/>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5400000">
            <a:off x="2622831" y="3714324"/>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5400000">
            <a:off x="3995377" y="2291951"/>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6018163" y="1224148"/>
            <a:ext cx="715779" cy="685612"/>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5400000">
            <a:off x="8784131" y="3358234"/>
            <a:ext cx="715779" cy="685612"/>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Tree>
    <p:extLst>
      <p:ext uri="{BB962C8B-B14F-4D97-AF65-F5344CB8AC3E}">
        <p14:creationId xmlns:p14="http://schemas.microsoft.com/office/powerpoint/2010/main" val="38978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500"/>
                                        <p:tgtEl>
                                          <p:spTgt spid="2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wipe(left)">
                                      <p:cBhvr>
                                        <p:cTn id="11" dur="500"/>
                                        <p:tgtEl>
                                          <p:spTgt spid="11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p:cTn id="15" dur="300" fill="hold"/>
                                        <p:tgtEl>
                                          <p:spTgt spid="134"/>
                                        </p:tgtEl>
                                        <p:attrNameLst>
                                          <p:attrName>ppt_w</p:attrName>
                                        </p:attrNameLst>
                                      </p:cBhvr>
                                      <p:tavLst>
                                        <p:tav tm="0">
                                          <p:val>
                                            <p:fltVal val="0"/>
                                          </p:val>
                                        </p:tav>
                                        <p:tav tm="100000">
                                          <p:val>
                                            <p:strVal val="#ppt_w"/>
                                          </p:val>
                                        </p:tav>
                                      </p:tavLst>
                                    </p:anim>
                                    <p:anim calcmode="lin" valueType="num">
                                      <p:cBhvr>
                                        <p:cTn id="16" dur="300" fill="hold"/>
                                        <p:tgtEl>
                                          <p:spTgt spid="134"/>
                                        </p:tgtEl>
                                        <p:attrNameLst>
                                          <p:attrName>ppt_h</p:attrName>
                                        </p:attrNameLst>
                                      </p:cBhvr>
                                      <p:tavLst>
                                        <p:tav tm="0">
                                          <p:val>
                                            <p:fltVal val="0"/>
                                          </p:val>
                                        </p:tav>
                                        <p:tav tm="100000">
                                          <p:val>
                                            <p:strVal val="#ppt_h"/>
                                          </p:val>
                                        </p:tav>
                                      </p:tavLst>
                                    </p:anim>
                                    <p:animEffect transition="in" filter="fade">
                                      <p:cBhvr>
                                        <p:cTn id="17" dur="300"/>
                                        <p:tgtEl>
                                          <p:spTgt spid="134"/>
                                        </p:tgtEl>
                                      </p:cBhvr>
                                    </p:animEffect>
                                  </p:childTnLst>
                                </p:cTn>
                              </p:par>
                            </p:childTnLst>
                          </p:cTn>
                        </p:par>
                        <p:par>
                          <p:cTn id="18" fill="hold">
                            <p:stCondLst>
                              <p:cond delay="1300"/>
                            </p:stCondLst>
                            <p:childTnLst>
                              <p:par>
                                <p:cTn id="19" presetID="53" presetClass="entr" presetSubtype="16" fill="hold" grpId="0" nodeType="after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p:cTn id="21" dur="300" fill="hold"/>
                                        <p:tgtEl>
                                          <p:spTgt spid="135"/>
                                        </p:tgtEl>
                                        <p:attrNameLst>
                                          <p:attrName>ppt_w</p:attrName>
                                        </p:attrNameLst>
                                      </p:cBhvr>
                                      <p:tavLst>
                                        <p:tav tm="0">
                                          <p:val>
                                            <p:fltVal val="0"/>
                                          </p:val>
                                        </p:tav>
                                        <p:tav tm="100000">
                                          <p:val>
                                            <p:strVal val="#ppt_w"/>
                                          </p:val>
                                        </p:tav>
                                      </p:tavLst>
                                    </p:anim>
                                    <p:anim calcmode="lin" valueType="num">
                                      <p:cBhvr>
                                        <p:cTn id="22" dur="300" fill="hold"/>
                                        <p:tgtEl>
                                          <p:spTgt spid="135"/>
                                        </p:tgtEl>
                                        <p:attrNameLst>
                                          <p:attrName>ppt_h</p:attrName>
                                        </p:attrNameLst>
                                      </p:cBhvr>
                                      <p:tavLst>
                                        <p:tav tm="0">
                                          <p:val>
                                            <p:fltVal val="0"/>
                                          </p:val>
                                        </p:tav>
                                        <p:tav tm="100000">
                                          <p:val>
                                            <p:strVal val="#ppt_h"/>
                                          </p:val>
                                        </p:tav>
                                      </p:tavLst>
                                    </p:anim>
                                    <p:animEffect transition="in" filter="fade">
                                      <p:cBhvr>
                                        <p:cTn id="23" dur="300"/>
                                        <p:tgtEl>
                                          <p:spTgt spid="135"/>
                                        </p:tgtEl>
                                      </p:cBhvr>
                                    </p:animEffect>
                                  </p:childTnLst>
                                </p:cTn>
                              </p:par>
                            </p:childTnLst>
                          </p:cTn>
                        </p:par>
                        <p:par>
                          <p:cTn id="24" fill="hold">
                            <p:stCondLst>
                              <p:cond delay="1600"/>
                            </p:stCondLst>
                            <p:childTnLst>
                              <p:par>
                                <p:cTn id="25" presetID="53" presetClass="entr" presetSubtype="16" fill="hold" grpId="0" nodeType="after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p:cTn id="27" dur="300" fill="hold"/>
                                        <p:tgtEl>
                                          <p:spTgt spid="137"/>
                                        </p:tgtEl>
                                        <p:attrNameLst>
                                          <p:attrName>ppt_w</p:attrName>
                                        </p:attrNameLst>
                                      </p:cBhvr>
                                      <p:tavLst>
                                        <p:tav tm="0">
                                          <p:val>
                                            <p:fltVal val="0"/>
                                          </p:val>
                                        </p:tav>
                                        <p:tav tm="100000">
                                          <p:val>
                                            <p:strVal val="#ppt_w"/>
                                          </p:val>
                                        </p:tav>
                                      </p:tavLst>
                                    </p:anim>
                                    <p:anim calcmode="lin" valueType="num">
                                      <p:cBhvr>
                                        <p:cTn id="28" dur="300" fill="hold"/>
                                        <p:tgtEl>
                                          <p:spTgt spid="137"/>
                                        </p:tgtEl>
                                        <p:attrNameLst>
                                          <p:attrName>ppt_h</p:attrName>
                                        </p:attrNameLst>
                                      </p:cBhvr>
                                      <p:tavLst>
                                        <p:tav tm="0">
                                          <p:val>
                                            <p:fltVal val="0"/>
                                          </p:val>
                                        </p:tav>
                                        <p:tav tm="100000">
                                          <p:val>
                                            <p:strVal val="#ppt_h"/>
                                          </p:val>
                                        </p:tav>
                                      </p:tavLst>
                                    </p:anim>
                                    <p:animEffect transition="in" filter="fade">
                                      <p:cBhvr>
                                        <p:cTn id="29" dur="300"/>
                                        <p:tgtEl>
                                          <p:spTgt spid="137"/>
                                        </p:tgtEl>
                                      </p:cBhvr>
                                    </p:animEffect>
                                  </p:childTnLst>
                                </p:cTn>
                              </p:par>
                            </p:childTnLst>
                          </p:cTn>
                        </p:par>
                        <p:par>
                          <p:cTn id="30" fill="hold">
                            <p:stCondLst>
                              <p:cond delay="1900"/>
                            </p:stCondLst>
                            <p:childTnLst>
                              <p:par>
                                <p:cTn id="31" presetID="53" presetClass="entr" presetSubtype="16" fill="hold" grpId="0" nodeType="afterEffect">
                                  <p:stCondLst>
                                    <p:cond delay="0"/>
                                  </p:stCondLst>
                                  <p:childTnLst>
                                    <p:set>
                                      <p:cBhvr>
                                        <p:cTn id="32" dur="1" fill="hold">
                                          <p:stCondLst>
                                            <p:cond delay="0"/>
                                          </p:stCondLst>
                                        </p:cTn>
                                        <p:tgtEl>
                                          <p:spTgt spid="149"/>
                                        </p:tgtEl>
                                        <p:attrNameLst>
                                          <p:attrName>style.visibility</p:attrName>
                                        </p:attrNameLst>
                                      </p:cBhvr>
                                      <p:to>
                                        <p:strVal val="visible"/>
                                      </p:to>
                                    </p:set>
                                    <p:anim calcmode="lin" valueType="num">
                                      <p:cBhvr>
                                        <p:cTn id="33" dur="300" fill="hold"/>
                                        <p:tgtEl>
                                          <p:spTgt spid="149"/>
                                        </p:tgtEl>
                                        <p:attrNameLst>
                                          <p:attrName>ppt_w</p:attrName>
                                        </p:attrNameLst>
                                      </p:cBhvr>
                                      <p:tavLst>
                                        <p:tav tm="0">
                                          <p:val>
                                            <p:fltVal val="0"/>
                                          </p:val>
                                        </p:tav>
                                        <p:tav tm="100000">
                                          <p:val>
                                            <p:strVal val="#ppt_w"/>
                                          </p:val>
                                        </p:tav>
                                      </p:tavLst>
                                    </p:anim>
                                    <p:anim calcmode="lin" valueType="num">
                                      <p:cBhvr>
                                        <p:cTn id="34" dur="300" fill="hold"/>
                                        <p:tgtEl>
                                          <p:spTgt spid="149"/>
                                        </p:tgtEl>
                                        <p:attrNameLst>
                                          <p:attrName>ppt_h</p:attrName>
                                        </p:attrNameLst>
                                      </p:cBhvr>
                                      <p:tavLst>
                                        <p:tav tm="0">
                                          <p:val>
                                            <p:fltVal val="0"/>
                                          </p:val>
                                        </p:tav>
                                        <p:tav tm="100000">
                                          <p:val>
                                            <p:strVal val="#ppt_h"/>
                                          </p:val>
                                        </p:tav>
                                      </p:tavLst>
                                    </p:anim>
                                    <p:animEffect transition="in" filter="fade">
                                      <p:cBhvr>
                                        <p:cTn id="35" dur="300"/>
                                        <p:tgtEl>
                                          <p:spTgt spid="149"/>
                                        </p:tgtEl>
                                      </p:cBhvr>
                                    </p:animEffect>
                                  </p:childTnLst>
                                </p:cTn>
                              </p:par>
                            </p:childTnLst>
                          </p:cTn>
                        </p:par>
                        <p:par>
                          <p:cTn id="36" fill="hold">
                            <p:stCondLst>
                              <p:cond delay="2200"/>
                            </p:stCondLst>
                            <p:childTnLst>
                              <p:par>
                                <p:cTn id="37" presetID="53" presetClass="entr" presetSubtype="16" fill="hold" grpId="0" nodeType="afterEffect">
                                  <p:stCondLst>
                                    <p:cond delay="0"/>
                                  </p:stCondLst>
                                  <p:childTnLst>
                                    <p:set>
                                      <p:cBhvr>
                                        <p:cTn id="38" dur="1" fill="hold">
                                          <p:stCondLst>
                                            <p:cond delay="0"/>
                                          </p:stCondLst>
                                        </p:cTn>
                                        <p:tgtEl>
                                          <p:spTgt spid="150"/>
                                        </p:tgtEl>
                                        <p:attrNameLst>
                                          <p:attrName>style.visibility</p:attrName>
                                        </p:attrNameLst>
                                      </p:cBhvr>
                                      <p:to>
                                        <p:strVal val="visible"/>
                                      </p:to>
                                    </p:set>
                                    <p:anim calcmode="lin" valueType="num">
                                      <p:cBhvr>
                                        <p:cTn id="39" dur="300" fill="hold"/>
                                        <p:tgtEl>
                                          <p:spTgt spid="150"/>
                                        </p:tgtEl>
                                        <p:attrNameLst>
                                          <p:attrName>ppt_w</p:attrName>
                                        </p:attrNameLst>
                                      </p:cBhvr>
                                      <p:tavLst>
                                        <p:tav tm="0">
                                          <p:val>
                                            <p:fltVal val="0"/>
                                          </p:val>
                                        </p:tav>
                                        <p:tav tm="100000">
                                          <p:val>
                                            <p:strVal val="#ppt_w"/>
                                          </p:val>
                                        </p:tav>
                                      </p:tavLst>
                                    </p:anim>
                                    <p:anim calcmode="lin" valueType="num">
                                      <p:cBhvr>
                                        <p:cTn id="40" dur="300" fill="hold"/>
                                        <p:tgtEl>
                                          <p:spTgt spid="150"/>
                                        </p:tgtEl>
                                        <p:attrNameLst>
                                          <p:attrName>ppt_h</p:attrName>
                                        </p:attrNameLst>
                                      </p:cBhvr>
                                      <p:tavLst>
                                        <p:tav tm="0">
                                          <p:val>
                                            <p:fltVal val="0"/>
                                          </p:val>
                                        </p:tav>
                                        <p:tav tm="100000">
                                          <p:val>
                                            <p:strVal val="#ppt_h"/>
                                          </p:val>
                                        </p:tav>
                                      </p:tavLst>
                                    </p:anim>
                                    <p:animEffect transition="in" filter="fade">
                                      <p:cBhvr>
                                        <p:cTn id="41" dur="300"/>
                                        <p:tgtEl>
                                          <p:spTgt spid="150"/>
                                        </p:tgtEl>
                                      </p:cBhvr>
                                    </p:animEffect>
                                  </p:childTnLst>
                                </p:cTn>
                              </p:par>
                            </p:childTnLst>
                          </p:cTn>
                        </p:par>
                        <p:par>
                          <p:cTn id="42" fill="hold">
                            <p:stCondLst>
                              <p:cond delay="25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158"/>
                                        </p:tgtEl>
                                        <p:attrNameLst>
                                          <p:attrName>style.visibility</p:attrName>
                                        </p:attrNameLst>
                                      </p:cBhvr>
                                      <p:to>
                                        <p:strVal val="visible"/>
                                      </p:to>
                                    </p:set>
                                    <p:anim calcmode="lin" valueType="num">
                                      <p:cBhvr>
                                        <p:cTn id="45" dur="500" fill="hold"/>
                                        <p:tgtEl>
                                          <p:spTgt spid="158"/>
                                        </p:tgtEl>
                                        <p:attrNameLst>
                                          <p:attrName>ppt_w</p:attrName>
                                        </p:attrNameLst>
                                      </p:cBhvr>
                                      <p:tavLst>
                                        <p:tav tm="0">
                                          <p:val>
                                            <p:fltVal val="0"/>
                                          </p:val>
                                        </p:tav>
                                        <p:tav tm="100000">
                                          <p:val>
                                            <p:strVal val="#ppt_w"/>
                                          </p:val>
                                        </p:tav>
                                      </p:tavLst>
                                    </p:anim>
                                    <p:anim calcmode="lin" valueType="num">
                                      <p:cBhvr>
                                        <p:cTn id="46" dur="500" fill="hold"/>
                                        <p:tgtEl>
                                          <p:spTgt spid="158"/>
                                        </p:tgtEl>
                                        <p:attrNameLst>
                                          <p:attrName>ppt_h</p:attrName>
                                        </p:attrNameLst>
                                      </p:cBhvr>
                                      <p:tavLst>
                                        <p:tav tm="0">
                                          <p:val>
                                            <p:fltVal val="0"/>
                                          </p:val>
                                        </p:tav>
                                        <p:tav tm="100000">
                                          <p:val>
                                            <p:strVal val="#ppt_h"/>
                                          </p:val>
                                        </p:tav>
                                      </p:tavLst>
                                    </p:anim>
                                    <p:animEffect transition="in" filter="fade">
                                      <p:cBhvr>
                                        <p:cTn id="47" dur="500"/>
                                        <p:tgtEl>
                                          <p:spTgt spid="158"/>
                                        </p:tgtEl>
                                      </p:cBhvr>
                                    </p:animEffect>
                                  </p:childTnLst>
                                </p:cTn>
                              </p:par>
                            </p:childTnLst>
                          </p:cTn>
                        </p:par>
                        <p:par>
                          <p:cTn id="48" fill="hold">
                            <p:stCondLst>
                              <p:cond delay="30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290"/>
                                        </p:tgtEl>
                                        <p:attrNameLst>
                                          <p:attrName>style.visibility</p:attrName>
                                        </p:attrNameLst>
                                      </p:cBhvr>
                                      <p:to>
                                        <p:strVal val="visible"/>
                                      </p:to>
                                    </p:set>
                                    <p:anim calcmode="lin" valueType="num">
                                      <p:cBhvr>
                                        <p:cTn id="51" dur="500" fill="hold"/>
                                        <p:tgtEl>
                                          <p:spTgt spid="290"/>
                                        </p:tgtEl>
                                        <p:attrNameLst>
                                          <p:attrName>ppt_w</p:attrName>
                                        </p:attrNameLst>
                                      </p:cBhvr>
                                      <p:tavLst>
                                        <p:tav tm="0">
                                          <p:val>
                                            <p:fltVal val="0"/>
                                          </p:val>
                                        </p:tav>
                                        <p:tav tm="100000">
                                          <p:val>
                                            <p:strVal val="#ppt_w"/>
                                          </p:val>
                                        </p:tav>
                                      </p:tavLst>
                                    </p:anim>
                                    <p:anim calcmode="lin" valueType="num">
                                      <p:cBhvr>
                                        <p:cTn id="52" dur="500" fill="hold"/>
                                        <p:tgtEl>
                                          <p:spTgt spid="290"/>
                                        </p:tgtEl>
                                        <p:attrNameLst>
                                          <p:attrName>ppt_h</p:attrName>
                                        </p:attrNameLst>
                                      </p:cBhvr>
                                      <p:tavLst>
                                        <p:tav tm="0">
                                          <p:val>
                                            <p:fltVal val="0"/>
                                          </p:val>
                                        </p:tav>
                                        <p:tav tm="100000">
                                          <p:val>
                                            <p:strVal val="#ppt_h"/>
                                          </p:val>
                                        </p:tav>
                                      </p:tavLst>
                                    </p:anim>
                                    <p:animEffect transition="in" filter="fade">
                                      <p:cBhvr>
                                        <p:cTn id="53" dur="500"/>
                                        <p:tgtEl>
                                          <p:spTgt spid="290"/>
                                        </p:tgtEl>
                                      </p:cBhvr>
                                    </p:animEffect>
                                  </p:childTnLst>
                                </p:cTn>
                              </p:par>
                            </p:childTnLst>
                          </p:cTn>
                        </p:par>
                        <p:par>
                          <p:cTn id="54" fill="hold">
                            <p:stCondLst>
                              <p:cond delay="35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353"/>
                                        </p:tgtEl>
                                        <p:attrNameLst>
                                          <p:attrName>style.visibility</p:attrName>
                                        </p:attrNameLst>
                                      </p:cBhvr>
                                      <p:to>
                                        <p:strVal val="visible"/>
                                      </p:to>
                                    </p:set>
                                    <p:anim calcmode="lin" valueType="num">
                                      <p:cBhvr>
                                        <p:cTn id="57" dur="500" fill="hold"/>
                                        <p:tgtEl>
                                          <p:spTgt spid="353"/>
                                        </p:tgtEl>
                                        <p:attrNameLst>
                                          <p:attrName>ppt_w</p:attrName>
                                        </p:attrNameLst>
                                      </p:cBhvr>
                                      <p:tavLst>
                                        <p:tav tm="0">
                                          <p:val>
                                            <p:fltVal val="0"/>
                                          </p:val>
                                        </p:tav>
                                        <p:tav tm="100000">
                                          <p:val>
                                            <p:strVal val="#ppt_w"/>
                                          </p:val>
                                        </p:tav>
                                      </p:tavLst>
                                    </p:anim>
                                    <p:anim calcmode="lin" valueType="num">
                                      <p:cBhvr>
                                        <p:cTn id="58" dur="500" fill="hold"/>
                                        <p:tgtEl>
                                          <p:spTgt spid="353"/>
                                        </p:tgtEl>
                                        <p:attrNameLst>
                                          <p:attrName>ppt_h</p:attrName>
                                        </p:attrNameLst>
                                      </p:cBhvr>
                                      <p:tavLst>
                                        <p:tav tm="0">
                                          <p:val>
                                            <p:fltVal val="0"/>
                                          </p:val>
                                        </p:tav>
                                        <p:tav tm="100000">
                                          <p:val>
                                            <p:strVal val="#ppt_h"/>
                                          </p:val>
                                        </p:tav>
                                      </p:tavLst>
                                    </p:anim>
                                    <p:animEffect transition="in" filter="fade">
                                      <p:cBhvr>
                                        <p:cTn id="59" dur="500"/>
                                        <p:tgtEl>
                                          <p:spTgt spid="353"/>
                                        </p:tgtEl>
                                      </p:cBhvr>
                                    </p:animEffect>
                                  </p:childTnLst>
                                </p:cTn>
                              </p:par>
                            </p:childTnLst>
                          </p:cTn>
                        </p:par>
                        <p:par>
                          <p:cTn id="60" fill="hold">
                            <p:stCondLst>
                              <p:cond delay="40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354"/>
                                        </p:tgtEl>
                                        <p:attrNameLst>
                                          <p:attrName>style.visibility</p:attrName>
                                        </p:attrNameLst>
                                      </p:cBhvr>
                                      <p:to>
                                        <p:strVal val="visible"/>
                                      </p:to>
                                    </p:set>
                                    <p:anim calcmode="lin" valueType="num">
                                      <p:cBhvr>
                                        <p:cTn id="63" dur="500" fill="hold"/>
                                        <p:tgtEl>
                                          <p:spTgt spid="354"/>
                                        </p:tgtEl>
                                        <p:attrNameLst>
                                          <p:attrName>ppt_w</p:attrName>
                                        </p:attrNameLst>
                                      </p:cBhvr>
                                      <p:tavLst>
                                        <p:tav tm="0">
                                          <p:val>
                                            <p:fltVal val="0"/>
                                          </p:val>
                                        </p:tav>
                                        <p:tav tm="100000">
                                          <p:val>
                                            <p:strVal val="#ppt_w"/>
                                          </p:val>
                                        </p:tav>
                                      </p:tavLst>
                                    </p:anim>
                                    <p:anim calcmode="lin" valueType="num">
                                      <p:cBhvr>
                                        <p:cTn id="64" dur="500" fill="hold"/>
                                        <p:tgtEl>
                                          <p:spTgt spid="354"/>
                                        </p:tgtEl>
                                        <p:attrNameLst>
                                          <p:attrName>ppt_h</p:attrName>
                                        </p:attrNameLst>
                                      </p:cBhvr>
                                      <p:tavLst>
                                        <p:tav tm="0">
                                          <p:val>
                                            <p:fltVal val="0"/>
                                          </p:val>
                                        </p:tav>
                                        <p:tav tm="100000">
                                          <p:val>
                                            <p:strVal val="#ppt_h"/>
                                          </p:val>
                                        </p:tav>
                                      </p:tavLst>
                                    </p:anim>
                                    <p:animEffect transition="in" filter="fade">
                                      <p:cBhvr>
                                        <p:cTn id="65" dur="500"/>
                                        <p:tgtEl>
                                          <p:spTgt spid="354"/>
                                        </p:tgtEl>
                                      </p:cBhvr>
                                    </p:animEffect>
                                  </p:childTnLst>
                                </p:cTn>
                              </p:par>
                            </p:childTnLst>
                          </p:cTn>
                        </p:par>
                        <p:par>
                          <p:cTn id="66" fill="hold">
                            <p:stCondLst>
                              <p:cond delay="45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355"/>
                                        </p:tgtEl>
                                        <p:attrNameLst>
                                          <p:attrName>style.visibility</p:attrName>
                                        </p:attrNameLst>
                                      </p:cBhvr>
                                      <p:to>
                                        <p:strVal val="visible"/>
                                      </p:to>
                                    </p:set>
                                    <p:anim calcmode="lin" valueType="num">
                                      <p:cBhvr>
                                        <p:cTn id="69" dur="500" fill="hold"/>
                                        <p:tgtEl>
                                          <p:spTgt spid="355"/>
                                        </p:tgtEl>
                                        <p:attrNameLst>
                                          <p:attrName>ppt_w</p:attrName>
                                        </p:attrNameLst>
                                      </p:cBhvr>
                                      <p:tavLst>
                                        <p:tav tm="0">
                                          <p:val>
                                            <p:fltVal val="0"/>
                                          </p:val>
                                        </p:tav>
                                        <p:tav tm="100000">
                                          <p:val>
                                            <p:strVal val="#ppt_w"/>
                                          </p:val>
                                        </p:tav>
                                      </p:tavLst>
                                    </p:anim>
                                    <p:anim calcmode="lin" valueType="num">
                                      <p:cBhvr>
                                        <p:cTn id="70" dur="500" fill="hold"/>
                                        <p:tgtEl>
                                          <p:spTgt spid="355"/>
                                        </p:tgtEl>
                                        <p:attrNameLst>
                                          <p:attrName>ppt_h</p:attrName>
                                        </p:attrNameLst>
                                      </p:cBhvr>
                                      <p:tavLst>
                                        <p:tav tm="0">
                                          <p:val>
                                            <p:fltVal val="0"/>
                                          </p:val>
                                        </p:tav>
                                        <p:tav tm="100000">
                                          <p:val>
                                            <p:strVal val="#ppt_h"/>
                                          </p:val>
                                        </p:tav>
                                      </p:tavLst>
                                    </p:anim>
                                    <p:animEffect transition="in" filter="fade">
                                      <p:cBhvr>
                                        <p:cTn id="71" dur="500"/>
                                        <p:tgtEl>
                                          <p:spTgt spid="355"/>
                                        </p:tgtEl>
                                      </p:cBhvr>
                                    </p:animEffect>
                                  </p:childTnLst>
                                </p:cTn>
                              </p:par>
                            </p:childTnLst>
                          </p:cTn>
                        </p:par>
                        <p:par>
                          <p:cTn id="72" fill="hold">
                            <p:stCondLst>
                              <p:cond delay="5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356"/>
                                        </p:tgtEl>
                                        <p:attrNameLst>
                                          <p:attrName>style.visibility</p:attrName>
                                        </p:attrNameLst>
                                      </p:cBhvr>
                                      <p:to>
                                        <p:strVal val="visible"/>
                                      </p:to>
                                    </p:set>
                                    <p:anim calcmode="lin" valueType="num">
                                      <p:cBhvr>
                                        <p:cTn id="75" dur="500" fill="hold"/>
                                        <p:tgtEl>
                                          <p:spTgt spid="356"/>
                                        </p:tgtEl>
                                        <p:attrNameLst>
                                          <p:attrName>ppt_w</p:attrName>
                                        </p:attrNameLst>
                                      </p:cBhvr>
                                      <p:tavLst>
                                        <p:tav tm="0">
                                          <p:val>
                                            <p:fltVal val="0"/>
                                          </p:val>
                                        </p:tav>
                                        <p:tav tm="100000">
                                          <p:val>
                                            <p:strVal val="#ppt_w"/>
                                          </p:val>
                                        </p:tav>
                                      </p:tavLst>
                                    </p:anim>
                                    <p:anim calcmode="lin" valueType="num">
                                      <p:cBhvr>
                                        <p:cTn id="76" dur="500" fill="hold"/>
                                        <p:tgtEl>
                                          <p:spTgt spid="356"/>
                                        </p:tgtEl>
                                        <p:attrNameLst>
                                          <p:attrName>ppt_h</p:attrName>
                                        </p:attrNameLst>
                                      </p:cBhvr>
                                      <p:tavLst>
                                        <p:tav tm="0">
                                          <p:val>
                                            <p:fltVal val="0"/>
                                          </p:val>
                                        </p:tav>
                                        <p:tav tm="100000">
                                          <p:val>
                                            <p:strVal val="#ppt_h"/>
                                          </p:val>
                                        </p:tav>
                                      </p:tavLst>
                                    </p:anim>
                                    <p:animEffect transition="in" filter="fade">
                                      <p:cBhvr>
                                        <p:cTn id="77" dur="500"/>
                                        <p:tgtEl>
                                          <p:spTgt spid="356"/>
                                        </p:tgtEl>
                                      </p:cBhvr>
                                    </p:animEffect>
                                  </p:childTnLst>
                                </p:cTn>
                              </p:par>
                            </p:childTnLst>
                          </p:cTn>
                        </p:par>
                        <p:par>
                          <p:cTn id="78" fill="hold">
                            <p:stCondLst>
                              <p:cond delay="55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357"/>
                                        </p:tgtEl>
                                        <p:attrNameLst>
                                          <p:attrName>style.visibility</p:attrName>
                                        </p:attrNameLst>
                                      </p:cBhvr>
                                      <p:to>
                                        <p:strVal val="visible"/>
                                      </p:to>
                                    </p:set>
                                    <p:anim calcmode="lin" valueType="num">
                                      <p:cBhvr>
                                        <p:cTn id="81" dur="500" fill="hold"/>
                                        <p:tgtEl>
                                          <p:spTgt spid="357"/>
                                        </p:tgtEl>
                                        <p:attrNameLst>
                                          <p:attrName>ppt_w</p:attrName>
                                        </p:attrNameLst>
                                      </p:cBhvr>
                                      <p:tavLst>
                                        <p:tav tm="0">
                                          <p:val>
                                            <p:fltVal val="0"/>
                                          </p:val>
                                        </p:tav>
                                        <p:tav tm="100000">
                                          <p:val>
                                            <p:strVal val="#ppt_w"/>
                                          </p:val>
                                        </p:tav>
                                      </p:tavLst>
                                    </p:anim>
                                    <p:anim calcmode="lin" valueType="num">
                                      <p:cBhvr>
                                        <p:cTn id="82" dur="500" fill="hold"/>
                                        <p:tgtEl>
                                          <p:spTgt spid="357"/>
                                        </p:tgtEl>
                                        <p:attrNameLst>
                                          <p:attrName>ppt_h</p:attrName>
                                        </p:attrNameLst>
                                      </p:cBhvr>
                                      <p:tavLst>
                                        <p:tav tm="0">
                                          <p:val>
                                            <p:fltVal val="0"/>
                                          </p:val>
                                        </p:tav>
                                        <p:tav tm="100000">
                                          <p:val>
                                            <p:strVal val="#ppt_h"/>
                                          </p:val>
                                        </p:tav>
                                      </p:tavLst>
                                    </p:anim>
                                    <p:animEffect transition="in" filter="fade">
                                      <p:cBhvr>
                                        <p:cTn id="83" dur="5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290" grpId="0"/>
      <p:bldP spid="353" grpId="0"/>
      <p:bldP spid="354" grpId="0"/>
      <p:bldP spid="355" grpId="0"/>
      <p:bldP spid="356" grpId="0"/>
      <p:bldP spid="357" grpId="0"/>
      <p:bldP spid="134" grpId="0" animBg="1"/>
      <p:bldP spid="135" grpId="0" animBg="1"/>
      <p:bldP spid="137" grpId="0" animBg="1"/>
      <p:bldP spid="149" grpId="0" animBg="1"/>
      <p:bldP spid="150"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0" y="1765300"/>
            <a:ext cx="7651069"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1" y="4421331"/>
            <a:ext cx="7651069"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7" y="4519015"/>
            <a:ext cx="7650182"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Tree>
    <p:extLst>
      <p:ext uri="{BB962C8B-B14F-4D97-AF65-F5344CB8AC3E}">
        <p14:creationId xmlns:p14="http://schemas.microsoft.com/office/powerpoint/2010/main" val="394065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2" presetClass="entr" presetSubtype="8"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ipe(left)">
                                      <p:cBhvr>
                                        <p:cTn id="13" dur="500"/>
                                        <p:tgtEl>
                                          <p:spTgt spid="73"/>
                                        </p:tgtEl>
                                      </p:cBhvr>
                                    </p:animEffect>
                                  </p:childTnLst>
                                </p:cTn>
                              </p:par>
                            </p:childTnLst>
                          </p:cTn>
                        </p:par>
                        <p:par>
                          <p:cTn id="14" fill="hold">
                            <p:stCondLst>
                              <p:cond delay="11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53" presetClass="entr" presetSubtype="16" fill="hold" grpId="0" nodeType="withEffect">
                                  <p:stCondLst>
                                    <p:cond delay="20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3" presetClass="entr" presetSubtype="16" fill="hold" grpId="0" nodeType="withEffect">
                                  <p:stCondLst>
                                    <p:cond delay="20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53" presetClass="entr" presetSubtype="16" fill="hold" grpId="0" nodeType="withEffect">
                                  <p:stCondLst>
                                    <p:cond delay="20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par>
                                <p:cTn id="43" presetID="53" presetClass="entr" presetSubtype="16" fill="hold" grpId="0" nodeType="withEffect">
                                  <p:stCondLst>
                                    <p:cond delay="20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par>
                                <p:cTn id="53" presetID="53" presetClass="entr" presetSubtype="16" fill="hold" grpId="0" nodeType="withEffect">
                                  <p:stCondLst>
                                    <p:cond delay="200"/>
                                  </p:stCondLst>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animEffect transition="in" filter="fade">
                                      <p:cBhvr>
                                        <p:cTn id="57" dur="500"/>
                                        <p:tgtEl>
                                          <p:spTgt spid="37"/>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38"/>
                                        </p:tgtEl>
                                        <p:attrNameLst>
                                          <p:attrName>style.visibility</p:attrName>
                                        </p:attrNameLst>
                                      </p:cBhvr>
                                      <p:to>
                                        <p:strVal val="visible"/>
                                      </p:to>
                                    </p:set>
                                    <p:anim calcmode="lin" valueType="num">
                                      <p:cBhvr>
                                        <p:cTn id="60" dur="500" fill="hold"/>
                                        <p:tgtEl>
                                          <p:spTgt spid="38"/>
                                        </p:tgtEl>
                                        <p:attrNameLst>
                                          <p:attrName>ppt_w</p:attrName>
                                        </p:attrNameLst>
                                      </p:cBhvr>
                                      <p:tavLst>
                                        <p:tav tm="0">
                                          <p:val>
                                            <p:fltVal val="0"/>
                                          </p:val>
                                        </p:tav>
                                        <p:tav tm="100000">
                                          <p:val>
                                            <p:strVal val="#ppt_w"/>
                                          </p:val>
                                        </p:tav>
                                      </p:tavLst>
                                    </p:anim>
                                    <p:anim calcmode="lin" valueType="num">
                                      <p:cBhvr>
                                        <p:cTn id="61" dur="500" fill="hold"/>
                                        <p:tgtEl>
                                          <p:spTgt spid="38"/>
                                        </p:tgtEl>
                                        <p:attrNameLst>
                                          <p:attrName>ppt_h</p:attrName>
                                        </p:attrNameLst>
                                      </p:cBhvr>
                                      <p:tavLst>
                                        <p:tav tm="0">
                                          <p:val>
                                            <p:fltVal val="0"/>
                                          </p:val>
                                        </p:tav>
                                        <p:tav tm="100000">
                                          <p:val>
                                            <p:strVal val="#ppt_h"/>
                                          </p:val>
                                        </p:tav>
                                      </p:tavLst>
                                    </p:anim>
                                    <p:animEffect transition="in" filter="fade">
                                      <p:cBhvr>
                                        <p:cTn id="62" dur="500"/>
                                        <p:tgtEl>
                                          <p:spTgt spid="38"/>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fltVal val="0"/>
                                          </p:val>
                                        </p:tav>
                                        <p:tav tm="100000">
                                          <p:val>
                                            <p:strVal val="#ppt_h"/>
                                          </p:val>
                                        </p:tav>
                                      </p:tavLst>
                                    </p:anim>
                                    <p:animEffect transition="in" filter="fade">
                                      <p:cBhvr>
                                        <p:cTn id="67" dur="500"/>
                                        <p:tgtEl>
                                          <p:spTgt spid="39"/>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40"/>
                                        </p:tgtEl>
                                        <p:attrNameLst>
                                          <p:attrName>style.visibility</p:attrName>
                                        </p:attrNameLst>
                                      </p:cBhvr>
                                      <p:to>
                                        <p:strVal val="visible"/>
                                      </p:to>
                                    </p:set>
                                    <p:anim calcmode="lin" valueType="num">
                                      <p:cBhvr>
                                        <p:cTn id="70" dur="500" fill="hold"/>
                                        <p:tgtEl>
                                          <p:spTgt spid="40"/>
                                        </p:tgtEl>
                                        <p:attrNameLst>
                                          <p:attrName>ppt_w</p:attrName>
                                        </p:attrNameLst>
                                      </p:cBhvr>
                                      <p:tavLst>
                                        <p:tav tm="0">
                                          <p:val>
                                            <p:fltVal val="0"/>
                                          </p:val>
                                        </p:tav>
                                        <p:tav tm="100000">
                                          <p:val>
                                            <p:strVal val="#ppt_w"/>
                                          </p:val>
                                        </p:tav>
                                      </p:tavLst>
                                    </p:anim>
                                    <p:anim calcmode="lin" valueType="num">
                                      <p:cBhvr>
                                        <p:cTn id="71" dur="500" fill="hold"/>
                                        <p:tgtEl>
                                          <p:spTgt spid="40"/>
                                        </p:tgtEl>
                                        <p:attrNameLst>
                                          <p:attrName>ppt_h</p:attrName>
                                        </p:attrNameLst>
                                      </p:cBhvr>
                                      <p:tavLst>
                                        <p:tav tm="0">
                                          <p:val>
                                            <p:fltVal val="0"/>
                                          </p:val>
                                        </p:tav>
                                        <p:tav tm="100000">
                                          <p:val>
                                            <p:strVal val="#ppt_h"/>
                                          </p:val>
                                        </p:tav>
                                      </p:tavLst>
                                    </p:anim>
                                    <p:animEffect transition="in" filter="fade">
                                      <p:cBhvr>
                                        <p:cTn id="72" dur="500"/>
                                        <p:tgtEl>
                                          <p:spTgt spid="40"/>
                                        </p:tgtEl>
                                      </p:cBhvr>
                                    </p:animEffect>
                                  </p:childTnLst>
                                </p:cTn>
                              </p:par>
                              <p:par>
                                <p:cTn id="73" presetID="53" presetClass="entr" presetSubtype="16" fill="hold" grpId="0" nodeType="withEffect">
                                  <p:stCondLst>
                                    <p:cond delay="200"/>
                                  </p:stCondLst>
                                  <p:childTnLst>
                                    <p:set>
                                      <p:cBhvr>
                                        <p:cTn id="74" dur="1" fill="hold">
                                          <p:stCondLst>
                                            <p:cond delay="0"/>
                                          </p:stCondLst>
                                        </p:cTn>
                                        <p:tgtEl>
                                          <p:spTgt spid="44"/>
                                        </p:tgtEl>
                                        <p:attrNameLst>
                                          <p:attrName>style.visibility</p:attrName>
                                        </p:attrNameLst>
                                      </p:cBhvr>
                                      <p:to>
                                        <p:strVal val="visible"/>
                                      </p:to>
                                    </p:set>
                                    <p:anim calcmode="lin" valueType="num">
                                      <p:cBhvr>
                                        <p:cTn id="75" dur="500" fill="hold"/>
                                        <p:tgtEl>
                                          <p:spTgt spid="44"/>
                                        </p:tgtEl>
                                        <p:attrNameLst>
                                          <p:attrName>ppt_w</p:attrName>
                                        </p:attrNameLst>
                                      </p:cBhvr>
                                      <p:tavLst>
                                        <p:tav tm="0">
                                          <p:val>
                                            <p:fltVal val="0"/>
                                          </p:val>
                                        </p:tav>
                                        <p:tav tm="100000">
                                          <p:val>
                                            <p:strVal val="#ppt_w"/>
                                          </p:val>
                                        </p:tav>
                                      </p:tavLst>
                                    </p:anim>
                                    <p:anim calcmode="lin" valueType="num">
                                      <p:cBhvr>
                                        <p:cTn id="76" dur="500" fill="hold"/>
                                        <p:tgtEl>
                                          <p:spTgt spid="44"/>
                                        </p:tgtEl>
                                        <p:attrNameLst>
                                          <p:attrName>ppt_h</p:attrName>
                                        </p:attrNameLst>
                                      </p:cBhvr>
                                      <p:tavLst>
                                        <p:tav tm="0">
                                          <p:val>
                                            <p:fltVal val="0"/>
                                          </p:val>
                                        </p:tav>
                                        <p:tav tm="100000">
                                          <p:val>
                                            <p:strVal val="#ppt_h"/>
                                          </p:val>
                                        </p:tav>
                                      </p:tavLst>
                                    </p:anim>
                                    <p:animEffect transition="in" filter="fade">
                                      <p:cBhvr>
                                        <p:cTn id="77" dur="500"/>
                                        <p:tgtEl>
                                          <p:spTgt spid="44"/>
                                        </p:tgtEl>
                                      </p:cBhvr>
                                    </p:animEffect>
                                  </p:childTnLst>
                                </p:cTn>
                              </p:par>
                              <p:par>
                                <p:cTn id="78" presetID="53" presetClass="entr" presetSubtype="16" fill="hold" grpId="0" nodeType="withEffect">
                                  <p:stCondLst>
                                    <p:cond delay="200"/>
                                  </p:stCondLst>
                                  <p:childTnLst>
                                    <p:set>
                                      <p:cBhvr>
                                        <p:cTn id="79" dur="1" fill="hold">
                                          <p:stCondLst>
                                            <p:cond delay="0"/>
                                          </p:stCondLst>
                                        </p:cTn>
                                        <p:tgtEl>
                                          <p:spTgt spid="45"/>
                                        </p:tgtEl>
                                        <p:attrNameLst>
                                          <p:attrName>style.visibility</p:attrName>
                                        </p:attrNameLst>
                                      </p:cBhvr>
                                      <p:to>
                                        <p:strVal val="visible"/>
                                      </p:to>
                                    </p:set>
                                    <p:anim calcmode="lin" valueType="num">
                                      <p:cBhvr>
                                        <p:cTn id="80" dur="500" fill="hold"/>
                                        <p:tgtEl>
                                          <p:spTgt spid="45"/>
                                        </p:tgtEl>
                                        <p:attrNameLst>
                                          <p:attrName>ppt_w</p:attrName>
                                        </p:attrNameLst>
                                      </p:cBhvr>
                                      <p:tavLst>
                                        <p:tav tm="0">
                                          <p:val>
                                            <p:fltVal val="0"/>
                                          </p:val>
                                        </p:tav>
                                        <p:tav tm="100000">
                                          <p:val>
                                            <p:strVal val="#ppt_w"/>
                                          </p:val>
                                        </p:tav>
                                      </p:tavLst>
                                    </p:anim>
                                    <p:anim calcmode="lin" valueType="num">
                                      <p:cBhvr>
                                        <p:cTn id="81" dur="500" fill="hold"/>
                                        <p:tgtEl>
                                          <p:spTgt spid="45"/>
                                        </p:tgtEl>
                                        <p:attrNameLst>
                                          <p:attrName>ppt_h</p:attrName>
                                        </p:attrNameLst>
                                      </p:cBhvr>
                                      <p:tavLst>
                                        <p:tav tm="0">
                                          <p:val>
                                            <p:fltVal val="0"/>
                                          </p:val>
                                        </p:tav>
                                        <p:tav tm="100000">
                                          <p:val>
                                            <p:strVal val="#ppt_h"/>
                                          </p:val>
                                        </p:tav>
                                      </p:tavLst>
                                    </p:anim>
                                    <p:animEffect transition="in" filter="fade">
                                      <p:cBhvr>
                                        <p:cTn id="82" dur="500"/>
                                        <p:tgtEl>
                                          <p:spTgt spid="45"/>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46"/>
                                        </p:tgtEl>
                                        <p:attrNameLst>
                                          <p:attrName>style.visibility</p:attrName>
                                        </p:attrNameLst>
                                      </p:cBhvr>
                                      <p:to>
                                        <p:strVal val="visible"/>
                                      </p:to>
                                    </p:set>
                                    <p:anim calcmode="lin" valueType="num">
                                      <p:cBhvr>
                                        <p:cTn id="85" dur="500" fill="hold"/>
                                        <p:tgtEl>
                                          <p:spTgt spid="46"/>
                                        </p:tgtEl>
                                        <p:attrNameLst>
                                          <p:attrName>ppt_w</p:attrName>
                                        </p:attrNameLst>
                                      </p:cBhvr>
                                      <p:tavLst>
                                        <p:tav tm="0">
                                          <p:val>
                                            <p:fltVal val="0"/>
                                          </p:val>
                                        </p:tav>
                                        <p:tav tm="100000">
                                          <p:val>
                                            <p:strVal val="#ppt_w"/>
                                          </p:val>
                                        </p:tav>
                                      </p:tavLst>
                                    </p:anim>
                                    <p:anim calcmode="lin" valueType="num">
                                      <p:cBhvr>
                                        <p:cTn id="86" dur="500" fill="hold"/>
                                        <p:tgtEl>
                                          <p:spTgt spid="46"/>
                                        </p:tgtEl>
                                        <p:attrNameLst>
                                          <p:attrName>ppt_h</p:attrName>
                                        </p:attrNameLst>
                                      </p:cBhvr>
                                      <p:tavLst>
                                        <p:tav tm="0">
                                          <p:val>
                                            <p:fltVal val="0"/>
                                          </p:val>
                                        </p:tav>
                                        <p:tav tm="100000">
                                          <p:val>
                                            <p:strVal val="#ppt_h"/>
                                          </p:val>
                                        </p:tav>
                                      </p:tavLst>
                                    </p:anim>
                                    <p:animEffect transition="in" filter="fade">
                                      <p:cBhvr>
                                        <p:cTn id="87" dur="500"/>
                                        <p:tgtEl>
                                          <p:spTgt spid="46"/>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47"/>
                                        </p:tgtEl>
                                        <p:attrNameLst>
                                          <p:attrName>style.visibility</p:attrName>
                                        </p:attrNameLst>
                                      </p:cBhvr>
                                      <p:to>
                                        <p:strVal val="visible"/>
                                      </p:to>
                                    </p:set>
                                    <p:anim calcmode="lin" valueType="num">
                                      <p:cBhvr>
                                        <p:cTn id="90" dur="500" fill="hold"/>
                                        <p:tgtEl>
                                          <p:spTgt spid="47"/>
                                        </p:tgtEl>
                                        <p:attrNameLst>
                                          <p:attrName>ppt_w</p:attrName>
                                        </p:attrNameLst>
                                      </p:cBhvr>
                                      <p:tavLst>
                                        <p:tav tm="0">
                                          <p:val>
                                            <p:fltVal val="0"/>
                                          </p:val>
                                        </p:tav>
                                        <p:tav tm="100000">
                                          <p:val>
                                            <p:strVal val="#ppt_w"/>
                                          </p:val>
                                        </p:tav>
                                      </p:tavLst>
                                    </p:anim>
                                    <p:anim calcmode="lin" valueType="num">
                                      <p:cBhvr>
                                        <p:cTn id="91" dur="500" fill="hold"/>
                                        <p:tgtEl>
                                          <p:spTgt spid="47"/>
                                        </p:tgtEl>
                                        <p:attrNameLst>
                                          <p:attrName>ppt_h</p:attrName>
                                        </p:attrNameLst>
                                      </p:cBhvr>
                                      <p:tavLst>
                                        <p:tav tm="0">
                                          <p:val>
                                            <p:fltVal val="0"/>
                                          </p:val>
                                        </p:tav>
                                        <p:tav tm="100000">
                                          <p:val>
                                            <p:strVal val="#ppt_h"/>
                                          </p:val>
                                        </p:tav>
                                      </p:tavLst>
                                    </p:anim>
                                    <p:animEffect transition="in" filter="fade">
                                      <p:cBhvr>
                                        <p:cTn id="92" dur="500"/>
                                        <p:tgtEl>
                                          <p:spTgt spid="47"/>
                                        </p:tgtEl>
                                      </p:cBhvr>
                                    </p:animEffect>
                                  </p:childTnLst>
                                </p:cTn>
                              </p:par>
                              <p:par>
                                <p:cTn id="93" presetID="53" presetClass="entr" presetSubtype="16" fill="hold" grpId="0" nodeType="withEffect">
                                  <p:stCondLst>
                                    <p:cond delay="200"/>
                                  </p:stCondLst>
                                  <p:childTnLst>
                                    <p:set>
                                      <p:cBhvr>
                                        <p:cTn id="94" dur="1" fill="hold">
                                          <p:stCondLst>
                                            <p:cond delay="0"/>
                                          </p:stCondLst>
                                        </p:cTn>
                                        <p:tgtEl>
                                          <p:spTgt spid="48"/>
                                        </p:tgtEl>
                                        <p:attrNameLst>
                                          <p:attrName>style.visibility</p:attrName>
                                        </p:attrNameLst>
                                      </p:cBhvr>
                                      <p:to>
                                        <p:strVal val="visible"/>
                                      </p:to>
                                    </p:set>
                                    <p:anim calcmode="lin" valueType="num">
                                      <p:cBhvr>
                                        <p:cTn id="95" dur="500" fill="hold"/>
                                        <p:tgtEl>
                                          <p:spTgt spid="48"/>
                                        </p:tgtEl>
                                        <p:attrNameLst>
                                          <p:attrName>ppt_w</p:attrName>
                                        </p:attrNameLst>
                                      </p:cBhvr>
                                      <p:tavLst>
                                        <p:tav tm="0">
                                          <p:val>
                                            <p:fltVal val="0"/>
                                          </p:val>
                                        </p:tav>
                                        <p:tav tm="100000">
                                          <p:val>
                                            <p:strVal val="#ppt_w"/>
                                          </p:val>
                                        </p:tav>
                                      </p:tavLst>
                                    </p:anim>
                                    <p:anim calcmode="lin" valueType="num">
                                      <p:cBhvr>
                                        <p:cTn id="96" dur="500" fill="hold"/>
                                        <p:tgtEl>
                                          <p:spTgt spid="48"/>
                                        </p:tgtEl>
                                        <p:attrNameLst>
                                          <p:attrName>ppt_h</p:attrName>
                                        </p:attrNameLst>
                                      </p:cBhvr>
                                      <p:tavLst>
                                        <p:tav tm="0">
                                          <p:val>
                                            <p:fltVal val="0"/>
                                          </p:val>
                                        </p:tav>
                                        <p:tav tm="100000">
                                          <p:val>
                                            <p:strVal val="#ppt_h"/>
                                          </p:val>
                                        </p:tav>
                                      </p:tavLst>
                                    </p:anim>
                                    <p:animEffect transition="in" filter="fade">
                                      <p:cBhvr>
                                        <p:cTn id="97" dur="500"/>
                                        <p:tgtEl>
                                          <p:spTgt spid="48"/>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52"/>
                                        </p:tgtEl>
                                        <p:attrNameLst>
                                          <p:attrName>style.visibility</p:attrName>
                                        </p:attrNameLst>
                                      </p:cBhvr>
                                      <p:to>
                                        <p:strVal val="visible"/>
                                      </p:to>
                                    </p:set>
                                    <p:anim calcmode="lin" valueType="num">
                                      <p:cBhvr>
                                        <p:cTn id="100" dur="500" fill="hold"/>
                                        <p:tgtEl>
                                          <p:spTgt spid="52"/>
                                        </p:tgtEl>
                                        <p:attrNameLst>
                                          <p:attrName>ppt_w</p:attrName>
                                        </p:attrNameLst>
                                      </p:cBhvr>
                                      <p:tavLst>
                                        <p:tav tm="0">
                                          <p:val>
                                            <p:fltVal val="0"/>
                                          </p:val>
                                        </p:tav>
                                        <p:tav tm="100000">
                                          <p:val>
                                            <p:strVal val="#ppt_w"/>
                                          </p:val>
                                        </p:tav>
                                      </p:tavLst>
                                    </p:anim>
                                    <p:anim calcmode="lin" valueType="num">
                                      <p:cBhvr>
                                        <p:cTn id="101" dur="500" fill="hold"/>
                                        <p:tgtEl>
                                          <p:spTgt spid="52"/>
                                        </p:tgtEl>
                                        <p:attrNameLst>
                                          <p:attrName>ppt_h</p:attrName>
                                        </p:attrNameLst>
                                      </p:cBhvr>
                                      <p:tavLst>
                                        <p:tav tm="0">
                                          <p:val>
                                            <p:fltVal val="0"/>
                                          </p:val>
                                        </p:tav>
                                        <p:tav tm="100000">
                                          <p:val>
                                            <p:strVal val="#ppt_h"/>
                                          </p:val>
                                        </p:tav>
                                      </p:tavLst>
                                    </p:anim>
                                    <p:animEffect transition="in" filter="fade">
                                      <p:cBhvr>
                                        <p:cTn id="102" dur="500"/>
                                        <p:tgtEl>
                                          <p:spTgt spid="52"/>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53"/>
                                        </p:tgtEl>
                                        <p:attrNameLst>
                                          <p:attrName>style.visibility</p:attrName>
                                        </p:attrNameLst>
                                      </p:cBhvr>
                                      <p:to>
                                        <p:strVal val="visible"/>
                                      </p:to>
                                    </p:set>
                                    <p:anim calcmode="lin" valueType="num">
                                      <p:cBhvr>
                                        <p:cTn id="105" dur="500" fill="hold"/>
                                        <p:tgtEl>
                                          <p:spTgt spid="53"/>
                                        </p:tgtEl>
                                        <p:attrNameLst>
                                          <p:attrName>ppt_w</p:attrName>
                                        </p:attrNameLst>
                                      </p:cBhvr>
                                      <p:tavLst>
                                        <p:tav tm="0">
                                          <p:val>
                                            <p:fltVal val="0"/>
                                          </p:val>
                                        </p:tav>
                                        <p:tav tm="100000">
                                          <p:val>
                                            <p:strVal val="#ppt_w"/>
                                          </p:val>
                                        </p:tav>
                                      </p:tavLst>
                                    </p:anim>
                                    <p:anim calcmode="lin" valueType="num">
                                      <p:cBhvr>
                                        <p:cTn id="106" dur="500" fill="hold"/>
                                        <p:tgtEl>
                                          <p:spTgt spid="53"/>
                                        </p:tgtEl>
                                        <p:attrNameLst>
                                          <p:attrName>ppt_h</p:attrName>
                                        </p:attrNameLst>
                                      </p:cBhvr>
                                      <p:tavLst>
                                        <p:tav tm="0">
                                          <p:val>
                                            <p:fltVal val="0"/>
                                          </p:val>
                                        </p:tav>
                                        <p:tav tm="100000">
                                          <p:val>
                                            <p:strVal val="#ppt_h"/>
                                          </p:val>
                                        </p:tav>
                                      </p:tavLst>
                                    </p:anim>
                                    <p:animEffect transition="in" filter="fade">
                                      <p:cBhvr>
                                        <p:cTn id="107" dur="500"/>
                                        <p:tgtEl>
                                          <p:spTgt spid="53"/>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53" presetClass="entr" presetSubtype="16" fill="hold" grpId="0" nodeType="withEffect">
                                  <p:stCondLst>
                                    <p:cond delay="20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par>
                                <p:cTn id="118" presetID="10" presetClass="entr" presetSubtype="0" fill="hold" grpId="0" nodeType="withEffect">
                                  <p:stCondLst>
                                    <p:cond delay="800"/>
                                  </p:stCondLst>
                                  <p:childTnLst>
                                    <p:set>
                                      <p:cBhvr>
                                        <p:cTn id="119" dur="1" fill="hold">
                                          <p:stCondLst>
                                            <p:cond delay="0"/>
                                          </p:stCondLst>
                                        </p:cTn>
                                        <p:tgtEl>
                                          <p:spTgt spid="49">
                                            <p:txEl>
                                              <p:pRg st="0" end="0"/>
                                            </p:txEl>
                                          </p:spTgt>
                                        </p:tgtEl>
                                        <p:attrNameLst>
                                          <p:attrName>style.visibility</p:attrName>
                                        </p:attrNameLst>
                                      </p:cBhvr>
                                      <p:to>
                                        <p:strVal val="visible"/>
                                      </p:to>
                                    </p:set>
                                    <p:animEffect transition="in" filter="fade">
                                      <p:cBhvr>
                                        <p:cTn id="120" dur="500"/>
                                        <p:tgtEl>
                                          <p:spTgt spid="49">
                                            <p:txEl>
                                              <p:pRg st="0" end="0"/>
                                            </p:txEl>
                                          </p:spTgt>
                                        </p:tgtEl>
                                      </p:cBhvr>
                                    </p:animEffect>
                                  </p:childTnLst>
                                </p:cTn>
                              </p:par>
                              <p:par>
                                <p:cTn id="121" presetID="22" presetClass="entr" presetSubtype="4" fill="hold" grpId="0" nodeType="withEffect" nodePh="1">
                                  <p:stCondLst>
                                    <p:cond delay="800"/>
                                  </p:stCondLst>
                                  <p:endCondLst>
                                    <p:cond evt="begin" delay="0">
                                      <p:tn val="121"/>
                                    </p:cond>
                                  </p:endCondLst>
                                  <p:childTnLst>
                                    <p:set>
                                      <p:cBhvr>
                                        <p:cTn id="122" dur="1" fill="hold">
                                          <p:stCondLst>
                                            <p:cond delay="0"/>
                                          </p:stCondLst>
                                        </p:cTn>
                                        <p:tgtEl>
                                          <p:spTgt spid="4"/>
                                        </p:tgtEl>
                                        <p:attrNameLst>
                                          <p:attrName>style.visibility</p:attrName>
                                        </p:attrNameLst>
                                      </p:cBhvr>
                                      <p:to>
                                        <p:strVal val="visible"/>
                                      </p:to>
                                    </p:set>
                                    <p:animEffect transition="in" filter="wipe(down)">
                                      <p:cBhvr>
                                        <p:cTn id="123" dur="500"/>
                                        <p:tgtEl>
                                          <p:spTgt spid="4"/>
                                        </p:tgtEl>
                                      </p:cBhvr>
                                    </p:animEffect>
                                  </p:childTnLst>
                                </p:cTn>
                              </p:par>
                              <p:par>
                                <p:cTn id="124" presetID="22" presetClass="entr" presetSubtype="4" fill="hold" nodeType="withEffect">
                                  <p:stCondLst>
                                    <p:cond delay="800"/>
                                  </p:stCondLst>
                                  <p:childTnLst>
                                    <p:set>
                                      <p:cBhvr>
                                        <p:cTn id="125" dur="1" fill="hold">
                                          <p:stCondLst>
                                            <p:cond delay="0"/>
                                          </p:stCondLst>
                                        </p:cTn>
                                        <p:tgtEl>
                                          <p:spTgt spid="43"/>
                                        </p:tgtEl>
                                        <p:attrNameLst>
                                          <p:attrName>style.visibility</p:attrName>
                                        </p:attrNameLst>
                                      </p:cBhvr>
                                      <p:to>
                                        <p:strVal val="visible"/>
                                      </p:to>
                                    </p:set>
                                    <p:animEffect transition="in" filter="wipe(down)">
                                      <p:cBhvr>
                                        <p:cTn id="1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0" y="1765300"/>
            <a:ext cx="365517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1" y="4421331"/>
            <a:ext cx="3655178"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7" y="4557115"/>
            <a:ext cx="3653813"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91" name="Picture Placeholder 3"/>
          <p:cNvSpPr>
            <a:spLocks noGrp="1"/>
          </p:cNvSpPr>
          <p:nvPr>
            <p:ph type="pic" sz="quarter" idx="28"/>
          </p:nvPr>
        </p:nvSpPr>
        <p:spPr>
          <a:xfrm>
            <a:off x="5217751" y="1765300"/>
            <a:ext cx="365517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93" name="Straight Connector 92"/>
          <p:cNvCxnSpPr/>
          <p:nvPr userDrawn="1"/>
        </p:nvCxnSpPr>
        <p:spPr>
          <a:xfrm>
            <a:off x="5217752" y="4421331"/>
            <a:ext cx="3655178" cy="0"/>
          </a:xfrm>
          <a:prstGeom prst="line">
            <a:avLst/>
          </a:prstGeom>
          <a:ln w="571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4" name="Text Placeholder 2"/>
          <p:cNvSpPr>
            <a:spLocks noGrp="1"/>
          </p:cNvSpPr>
          <p:nvPr>
            <p:ph type="body" sz="quarter" idx="30" hasCustomPrompt="1"/>
          </p:nvPr>
        </p:nvSpPr>
        <p:spPr>
          <a:xfrm>
            <a:off x="5217752" y="4557115"/>
            <a:ext cx="365517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Tree>
    <p:extLst>
      <p:ext uri="{BB962C8B-B14F-4D97-AF65-F5344CB8AC3E}">
        <p14:creationId xmlns:p14="http://schemas.microsoft.com/office/powerpoint/2010/main" val="211356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fade">
                                      <p:cBhvr>
                                        <p:cTn id="112" dur="500"/>
                                        <p:tgtEl>
                                          <p:spTgt spid="49">
                                            <p:txEl>
                                              <p:pRg st="0" end="0"/>
                                            </p:txEl>
                                          </p:spTgt>
                                        </p:tgtEl>
                                      </p:cBhvr>
                                    </p:animEffect>
                                  </p:childTnLst>
                                </p:cTn>
                              </p:par>
                              <p:par>
                                <p:cTn id="113" presetID="10" presetClass="entr" presetSubtype="0" fill="hold" grpId="0" nodeType="withEffect">
                                  <p:stCondLst>
                                    <p:cond delay="800"/>
                                  </p:stCondLst>
                                  <p:childTnLst>
                                    <p:set>
                                      <p:cBhvr>
                                        <p:cTn id="114" dur="1" fill="hold">
                                          <p:stCondLst>
                                            <p:cond delay="0"/>
                                          </p:stCondLst>
                                        </p:cTn>
                                        <p:tgtEl>
                                          <p:spTgt spid="94">
                                            <p:txEl>
                                              <p:pRg st="0" end="0"/>
                                            </p:txEl>
                                          </p:spTgt>
                                        </p:tgtEl>
                                        <p:attrNameLst>
                                          <p:attrName>style.visibility</p:attrName>
                                        </p:attrNameLst>
                                      </p:cBhvr>
                                      <p:to>
                                        <p:strVal val="visible"/>
                                      </p:to>
                                    </p:set>
                                    <p:animEffect transition="in" filter="fade">
                                      <p:cBhvr>
                                        <p:cTn id="115" dur="500"/>
                                        <p:tgtEl>
                                          <p:spTgt spid="94">
                                            <p:txEl>
                                              <p:pRg st="0" end="0"/>
                                            </p:txEl>
                                          </p:spTgt>
                                        </p:tgtEl>
                                      </p:cBhvr>
                                    </p:animEffect>
                                  </p:childTnLst>
                                </p:cTn>
                              </p:par>
                              <p:par>
                                <p:cTn id="116" presetID="22" presetClass="entr" presetSubtype="4" fill="hold" grpId="0" nodeType="withEffect" nodePh="1">
                                  <p:stCondLst>
                                    <p:cond delay="800"/>
                                  </p:stCondLst>
                                  <p:endCondLst>
                                    <p:cond evt="begin" delay="0">
                                      <p:tn val="116"/>
                                    </p:cond>
                                  </p:endCondLst>
                                  <p:childTnLst>
                                    <p:set>
                                      <p:cBhvr>
                                        <p:cTn id="117" dur="1" fill="hold">
                                          <p:stCondLst>
                                            <p:cond delay="0"/>
                                          </p:stCondLst>
                                        </p:cTn>
                                        <p:tgtEl>
                                          <p:spTgt spid="4"/>
                                        </p:tgtEl>
                                        <p:attrNameLst>
                                          <p:attrName>style.visibility</p:attrName>
                                        </p:attrNameLst>
                                      </p:cBhvr>
                                      <p:to>
                                        <p:strVal val="visible"/>
                                      </p:to>
                                    </p:set>
                                    <p:animEffect transition="in" filter="wipe(down)">
                                      <p:cBhvr>
                                        <p:cTn id="118" dur="500"/>
                                        <p:tgtEl>
                                          <p:spTgt spid="4"/>
                                        </p:tgtEl>
                                      </p:cBhvr>
                                    </p:animEffect>
                                  </p:childTnLst>
                                </p:cTn>
                              </p:par>
                              <p:par>
                                <p:cTn id="119" presetID="22" presetClass="entr" presetSubtype="4" fill="hold" nodeType="withEffect">
                                  <p:stCondLst>
                                    <p:cond delay="800"/>
                                  </p:stCondLst>
                                  <p:childTnLst>
                                    <p:set>
                                      <p:cBhvr>
                                        <p:cTn id="120" dur="1" fill="hold">
                                          <p:stCondLst>
                                            <p:cond delay="0"/>
                                          </p:stCondLst>
                                        </p:cTn>
                                        <p:tgtEl>
                                          <p:spTgt spid="43"/>
                                        </p:tgtEl>
                                        <p:attrNameLst>
                                          <p:attrName>style.visibility</p:attrName>
                                        </p:attrNameLst>
                                      </p:cBhvr>
                                      <p:to>
                                        <p:strVal val="visible"/>
                                      </p:to>
                                    </p:set>
                                    <p:animEffect transition="in" filter="wipe(down)">
                                      <p:cBhvr>
                                        <p:cTn id="121" dur="500"/>
                                        <p:tgtEl>
                                          <p:spTgt spid="43"/>
                                        </p:tgtEl>
                                      </p:cBhvr>
                                    </p:animEffect>
                                  </p:childTnLst>
                                </p:cTn>
                              </p:par>
                              <p:par>
                                <p:cTn id="122" presetID="22" presetClass="entr" presetSubtype="4" fill="hold" grpId="0" nodeType="withEffect" nodePh="1">
                                  <p:stCondLst>
                                    <p:cond delay="800"/>
                                  </p:stCondLst>
                                  <p:endCondLst>
                                    <p:cond evt="begin" delay="0">
                                      <p:tn val="122"/>
                                    </p:cond>
                                  </p:endCondLst>
                                  <p:childTnLst>
                                    <p:set>
                                      <p:cBhvr>
                                        <p:cTn id="123" dur="1" fill="hold">
                                          <p:stCondLst>
                                            <p:cond delay="0"/>
                                          </p:stCondLst>
                                        </p:cTn>
                                        <p:tgtEl>
                                          <p:spTgt spid="91"/>
                                        </p:tgtEl>
                                        <p:attrNameLst>
                                          <p:attrName>style.visibility</p:attrName>
                                        </p:attrNameLst>
                                      </p:cBhvr>
                                      <p:to>
                                        <p:strVal val="visible"/>
                                      </p:to>
                                    </p:set>
                                    <p:animEffect transition="in" filter="wipe(down)">
                                      <p:cBhvr>
                                        <p:cTn id="124" dur="500"/>
                                        <p:tgtEl>
                                          <p:spTgt spid="91"/>
                                        </p:tgtEl>
                                      </p:cBhvr>
                                    </p:animEffect>
                                  </p:childTnLst>
                                </p:cTn>
                              </p:par>
                              <p:par>
                                <p:cTn id="125" presetID="22" presetClass="entr" presetSubtype="4" fill="hold" nodeType="withEffect">
                                  <p:stCondLst>
                                    <p:cond delay="800"/>
                                  </p:stCondLst>
                                  <p:childTnLst>
                                    <p:set>
                                      <p:cBhvr>
                                        <p:cTn id="126" dur="1" fill="hold">
                                          <p:stCondLst>
                                            <p:cond delay="0"/>
                                          </p:stCondLst>
                                        </p:cTn>
                                        <p:tgtEl>
                                          <p:spTgt spid="93"/>
                                        </p:tgtEl>
                                        <p:attrNameLst>
                                          <p:attrName>style.visibility</p:attrName>
                                        </p:attrNameLst>
                                      </p:cBhvr>
                                      <p:to>
                                        <p:strVal val="visible"/>
                                      </p:to>
                                    </p:set>
                                    <p:animEffect transition="in" filter="wipe(down)">
                                      <p:cBhvr>
                                        <p:cTn id="1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91" grpId="0"/>
      <p:bldP spid="94" grpId="0" build="p">
        <p:tmplLst>
          <p:tmpl lvl="1">
            <p:tnLst>
              <p:par>
                <p:cTn presetID="10" presetClass="entr" presetSubtype="0" fill="hold" nodeType="withEffect" nodePh="1">
                  <p:stCondLst>
                    <p:cond delay="80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0" y="1765300"/>
            <a:ext cx="237214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2" y="4421331"/>
            <a:ext cx="2372148"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7" y="4557115"/>
            <a:ext cx="2371262"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91" name="Picture Placeholder 3"/>
          <p:cNvSpPr>
            <a:spLocks noGrp="1"/>
          </p:cNvSpPr>
          <p:nvPr>
            <p:ph type="pic" sz="quarter" idx="28"/>
          </p:nvPr>
        </p:nvSpPr>
        <p:spPr>
          <a:xfrm>
            <a:off x="3818818" y="1765300"/>
            <a:ext cx="237214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93" name="Straight Connector 92"/>
          <p:cNvCxnSpPr/>
          <p:nvPr userDrawn="1"/>
        </p:nvCxnSpPr>
        <p:spPr>
          <a:xfrm>
            <a:off x="3818819" y="4421331"/>
            <a:ext cx="2372148" cy="0"/>
          </a:xfrm>
          <a:prstGeom prst="line">
            <a:avLst/>
          </a:prstGeom>
          <a:ln w="571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4" name="Text Placeholder 2"/>
          <p:cNvSpPr>
            <a:spLocks noGrp="1"/>
          </p:cNvSpPr>
          <p:nvPr>
            <p:ph type="body" sz="quarter" idx="30" hasCustomPrompt="1"/>
          </p:nvPr>
        </p:nvSpPr>
        <p:spPr>
          <a:xfrm>
            <a:off x="3818819" y="4557115"/>
            <a:ext cx="237214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99" name="Picture Placeholder 3"/>
          <p:cNvSpPr>
            <a:spLocks noGrp="1"/>
          </p:cNvSpPr>
          <p:nvPr>
            <p:ph type="pic" sz="quarter" idx="35"/>
          </p:nvPr>
        </p:nvSpPr>
        <p:spPr>
          <a:xfrm>
            <a:off x="6473074" y="1765300"/>
            <a:ext cx="237214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101" name="Straight Connector 100"/>
          <p:cNvCxnSpPr/>
          <p:nvPr userDrawn="1"/>
        </p:nvCxnSpPr>
        <p:spPr>
          <a:xfrm>
            <a:off x="6473075" y="4421331"/>
            <a:ext cx="2372148" cy="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2" name="Text Placeholder 2"/>
          <p:cNvSpPr>
            <a:spLocks noGrp="1"/>
          </p:cNvSpPr>
          <p:nvPr>
            <p:ph type="body" sz="quarter" idx="37" hasCustomPrompt="1"/>
          </p:nvPr>
        </p:nvSpPr>
        <p:spPr>
          <a:xfrm>
            <a:off x="6473960" y="4557115"/>
            <a:ext cx="2357149"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Tree>
    <p:extLst>
      <p:ext uri="{BB962C8B-B14F-4D97-AF65-F5344CB8AC3E}">
        <p14:creationId xmlns:p14="http://schemas.microsoft.com/office/powerpoint/2010/main" val="324140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fade">
                                      <p:cBhvr>
                                        <p:cTn id="112" dur="500"/>
                                        <p:tgtEl>
                                          <p:spTgt spid="49">
                                            <p:txEl>
                                              <p:pRg st="0" end="0"/>
                                            </p:txEl>
                                          </p:spTgt>
                                        </p:tgtEl>
                                      </p:cBhvr>
                                    </p:animEffect>
                                  </p:childTnLst>
                                </p:cTn>
                              </p:par>
                              <p:par>
                                <p:cTn id="113" presetID="10" presetClass="entr" presetSubtype="0" fill="hold" grpId="0" nodeType="withEffect">
                                  <p:stCondLst>
                                    <p:cond delay="800"/>
                                  </p:stCondLst>
                                  <p:childTnLst>
                                    <p:set>
                                      <p:cBhvr>
                                        <p:cTn id="114" dur="1" fill="hold">
                                          <p:stCondLst>
                                            <p:cond delay="0"/>
                                          </p:stCondLst>
                                        </p:cTn>
                                        <p:tgtEl>
                                          <p:spTgt spid="94">
                                            <p:txEl>
                                              <p:pRg st="0" end="0"/>
                                            </p:txEl>
                                          </p:spTgt>
                                        </p:tgtEl>
                                        <p:attrNameLst>
                                          <p:attrName>style.visibility</p:attrName>
                                        </p:attrNameLst>
                                      </p:cBhvr>
                                      <p:to>
                                        <p:strVal val="visible"/>
                                      </p:to>
                                    </p:set>
                                    <p:animEffect transition="in" filter="fade">
                                      <p:cBhvr>
                                        <p:cTn id="115" dur="500"/>
                                        <p:tgtEl>
                                          <p:spTgt spid="94">
                                            <p:txEl>
                                              <p:pRg st="0" end="0"/>
                                            </p:txEl>
                                          </p:spTgt>
                                        </p:tgtEl>
                                      </p:cBhvr>
                                    </p:animEffect>
                                  </p:childTnLst>
                                </p:cTn>
                              </p:par>
                              <p:par>
                                <p:cTn id="116" presetID="10" presetClass="entr" presetSubtype="0" fill="hold" grpId="0" nodeType="withEffect">
                                  <p:stCondLst>
                                    <p:cond delay="800"/>
                                  </p:stCondLst>
                                  <p:childTnLst>
                                    <p:set>
                                      <p:cBhvr>
                                        <p:cTn id="117" dur="1" fill="hold">
                                          <p:stCondLst>
                                            <p:cond delay="0"/>
                                          </p:stCondLst>
                                        </p:cTn>
                                        <p:tgtEl>
                                          <p:spTgt spid="102">
                                            <p:txEl>
                                              <p:pRg st="0" end="0"/>
                                            </p:txEl>
                                          </p:spTgt>
                                        </p:tgtEl>
                                        <p:attrNameLst>
                                          <p:attrName>style.visibility</p:attrName>
                                        </p:attrNameLst>
                                      </p:cBhvr>
                                      <p:to>
                                        <p:strVal val="visible"/>
                                      </p:to>
                                    </p:set>
                                    <p:animEffect transition="in" filter="fade">
                                      <p:cBhvr>
                                        <p:cTn id="118" dur="500"/>
                                        <p:tgtEl>
                                          <p:spTgt spid="102">
                                            <p:txEl>
                                              <p:pRg st="0" end="0"/>
                                            </p:txEl>
                                          </p:spTgt>
                                        </p:tgtEl>
                                      </p:cBhvr>
                                    </p:animEffect>
                                  </p:childTnLst>
                                </p:cTn>
                              </p:par>
                              <p:par>
                                <p:cTn id="119" presetID="22" presetClass="entr" presetSubtype="4" fill="hold" grpId="0" nodeType="withEffect" nodePh="1">
                                  <p:stCondLst>
                                    <p:cond delay="800"/>
                                  </p:stCondLst>
                                  <p:endCondLst>
                                    <p:cond evt="begin" delay="0">
                                      <p:tn val="119"/>
                                    </p:cond>
                                  </p:endCondLst>
                                  <p:childTnLst>
                                    <p:set>
                                      <p:cBhvr>
                                        <p:cTn id="120" dur="1" fill="hold">
                                          <p:stCondLst>
                                            <p:cond delay="0"/>
                                          </p:stCondLst>
                                        </p:cTn>
                                        <p:tgtEl>
                                          <p:spTgt spid="4"/>
                                        </p:tgtEl>
                                        <p:attrNameLst>
                                          <p:attrName>style.visibility</p:attrName>
                                        </p:attrNameLst>
                                      </p:cBhvr>
                                      <p:to>
                                        <p:strVal val="visible"/>
                                      </p:to>
                                    </p:set>
                                    <p:animEffect transition="in" filter="wipe(down)">
                                      <p:cBhvr>
                                        <p:cTn id="121" dur="500"/>
                                        <p:tgtEl>
                                          <p:spTgt spid="4"/>
                                        </p:tgtEl>
                                      </p:cBhvr>
                                    </p:animEffect>
                                  </p:childTnLst>
                                </p:cTn>
                              </p:par>
                              <p:par>
                                <p:cTn id="122" presetID="22" presetClass="entr" presetSubtype="4" fill="hold" nodeType="withEffect">
                                  <p:stCondLst>
                                    <p:cond delay="800"/>
                                  </p:stCondLst>
                                  <p:childTnLst>
                                    <p:set>
                                      <p:cBhvr>
                                        <p:cTn id="123" dur="1" fill="hold">
                                          <p:stCondLst>
                                            <p:cond delay="0"/>
                                          </p:stCondLst>
                                        </p:cTn>
                                        <p:tgtEl>
                                          <p:spTgt spid="43"/>
                                        </p:tgtEl>
                                        <p:attrNameLst>
                                          <p:attrName>style.visibility</p:attrName>
                                        </p:attrNameLst>
                                      </p:cBhvr>
                                      <p:to>
                                        <p:strVal val="visible"/>
                                      </p:to>
                                    </p:set>
                                    <p:animEffect transition="in" filter="wipe(down)">
                                      <p:cBhvr>
                                        <p:cTn id="124" dur="500"/>
                                        <p:tgtEl>
                                          <p:spTgt spid="43"/>
                                        </p:tgtEl>
                                      </p:cBhvr>
                                    </p:animEffect>
                                  </p:childTnLst>
                                </p:cTn>
                              </p:par>
                              <p:par>
                                <p:cTn id="125" presetID="22" presetClass="entr" presetSubtype="4" fill="hold" grpId="0" nodeType="withEffect" nodePh="1">
                                  <p:stCondLst>
                                    <p:cond delay="800"/>
                                  </p:stCondLst>
                                  <p:endCondLst>
                                    <p:cond evt="begin" delay="0">
                                      <p:tn val="125"/>
                                    </p:cond>
                                  </p:endCondLst>
                                  <p:childTnLst>
                                    <p:set>
                                      <p:cBhvr>
                                        <p:cTn id="126" dur="1" fill="hold">
                                          <p:stCondLst>
                                            <p:cond delay="0"/>
                                          </p:stCondLst>
                                        </p:cTn>
                                        <p:tgtEl>
                                          <p:spTgt spid="91"/>
                                        </p:tgtEl>
                                        <p:attrNameLst>
                                          <p:attrName>style.visibility</p:attrName>
                                        </p:attrNameLst>
                                      </p:cBhvr>
                                      <p:to>
                                        <p:strVal val="visible"/>
                                      </p:to>
                                    </p:set>
                                    <p:animEffect transition="in" filter="wipe(down)">
                                      <p:cBhvr>
                                        <p:cTn id="127" dur="500"/>
                                        <p:tgtEl>
                                          <p:spTgt spid="91"/>
                                        </p:tgtEl>
                                      </p:cBhvr>
                                    </p:animEffect>
                                  </p:childTnLst>
                                </p:cTn>
                              </p:par>
                              <p:par>
                                <p:cTn id="128" presetID="22" presetClass="entr" presetSubtype="4" fill="hold" nodeType="withEffect">
                                  <p:stCondLst>
                                    <p:cond delay="800"/>
                                  </p:stCondLst>
                                  <p:childTnLst>
                                    <p:set>
                                      <p:cBhvr>
                                        <p:cTn id="129" dur="1" fill="hold">
                                          <p:stCondLst>
                                            <p:cond delay="0"/>
                                          </p:stCondLst>
                                        </p:cTn>
                                        <p:tgtEl>
                                          <p:spTgt spid="93"/>
                                        </p:tgtEl>
                                        <p:attrNameLst>
                                          <p:attrName>style.visibility</p:attrName>
                                        </p:attrNameLst>
                                      </p:cBhvr>
                                      <p:to>
                                        <p:strVal val="visible"/>
                                      </p:to>
                                    </p:set>
                                    <p:animEffect transition="in" filter="wipe(down)">
                                      <p:cBhvr>
                                        <p:cTn id="130" dur="500"/>
                                        <p:tgtEl>
                                          <p:spTgt spid="93"/>
                                        </p:tgtEl>
                                      </p:cBhvr>
                                    </p:animEffect>
                                  </p:childTnLst>
                                </p:cTn>
                              </p:par>
                              <p:par>
                                <p:cTn id="131" presetID="22" presetClass="entr" presetSubtype="4" fill="hold" grpId="0" nodeType="withEffect" nodePh="1">
                                  <p:stCondLst>
                                    <p:cond delay="800"/>
                                  </p:stCondLst>
                                  <p:endCondLst>
                                    <p:cond evt="begin" delay="0">
                                      <p:tn val="131"/>
                                    </p:cond>
                                  </p:endCondLst>
                                  <p:childTnLst>
                                    <p:set>
                                      <p:cBhvr>
                                        <p:cTn id="132" dur="1" fill="hold">
                                          <p:stCondLst>
                                            <p:cond delay="0"/>
                                          </p:stCondLst>
                                        </p:cTn>
                                        <p:tgtEl>
                                          <p:spTgt spid="99"/>
                                        </p:tgtEl>
                                        <p:attrNameLst>
                                          <p:attrName>style.visibility</p:attrName>
                                        </p:attrNameLst>
                                      </p:cBhvr>
                                      <p:to>
                                        <p:strVal val="visible"/>
                                      </p:to>
                                    </p:set>
                                    <p:animEffect transition="in" filter="wipe(down)">
                                      <p:cBhvr>
                                        <p:cTn id="133" dur="500"/>
                                        <p:tgtEl>
                                          <p:spTgt spid="99"/>
                                        </p:tgtEl>
                                      </p:cBhvr>
                                    </p:animEffect>
                                  </p:childTnLst>
                                </p:cTn>
                              </p:par>
                              <p:par>
                                <p:cTn id="134" presetID="22" presetClass="entr" presetSubtype="4" fill="hold" nodeType="withEffect">
                                  <p:stCondLst>
                                    <p:cond delay="800"/>
                                  </p:stCondLst>
                                  <p:childTnLst>
                                    <p:set>
                                      <p:cBhvr>
                                        <p:cTn id="135" dur="1" fill="hold">
                                          <p:stCondLst>
                                            <p:cond delay="0"/>
                                          </p:stCondLst>
                                        </p:cTn>
                                        <p:tgtEl>
                                          <p:spTgt spid="101"/>
                                        </p:tgtEl>
                                        <p:attrNameLst>
                                          <p:attrName>style.visibility</p:attrName>
                                        </p:attrNameLst>
                                      </p:cBhvr>
                                      <p:to>
                                        <p:strVal val="visible"/>
                                      </p:to>
                                    </p:set>
                                    <p:animEffect transition="in" filter="wipe(down)">
                                      <p:cBhvr>
                                        <p:cTn id="13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91" grpId="0"/>
      <p:bldP spid="94" grpId="0" build="p">
        <p:tmplLst>
          <p:tmpl lvl="1">
            <p:tnLst>
              <p:par>
                <p:cTn presetID="10" presetClass="entr" presetSubtype="0" fill="hold" nodeType="withEffect" nodePh="1">
                  <p:stCondLst>
                    <p:cond delay="80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P spid="99" grpId="0"/>
      <p:bldP spid="102" grpId="0" build="p">
        <p:tmplLst>
          <p:tmpl lvl="1">
            <p:tnLst>
              <p:par>
                <p:cTn presetID="10" presetClass="entr" presetSubtype="0" fill="hold" nodeType="withEffect" nodePh="1">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1" y="1765300"/>
            <a:ext cx="1801013"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1" y="4421331"/>
            <a:ext cx="1801013"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6" y="45571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91" name="Picture Placeholder 3"/>
          <p:cNvSpPr>
            <a:spLocks noGrp="1"/>
          </p:cNvSpPr>
          <p:nvPr>
            <p:ph type="pic" sz="quarter" idx="28"/>
          </p:nvPr>
        </p:nvSpPr>
        <p:spPr>
          <a:xfrm>
            <a:off x="3155597" y="1765300"/>
            <a:ext cx="1801013"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93" name="Straight Connector 92"/>
          <p:cNvCxnSpPr/>
          <p:nvPr userDrawn="1"/>
        </p:nvCxnSpPr>
        <p:spPr>
          <a:xfrm>
            <a:off x="3155597" y="4421331"/>
            <a:ext cx="1801013" cy="0"/>
          </a:xfrm>
          <a:prstGeom prst="line">
            <a:avLst/>
          </a:prstGeom>
          <a:ln w="571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4" name="Text Placeholder 2"/>
          <p:cNvSpPr>
            <a:spLocks noGrp="1"/>
          </p:cNvSpPr>
          <p:nvPr>
            <p:ph type="body" sz="quarter" idx="30" hasCustomPrompt="1"/>
          </p:nvPr>
        </p:nvSpPr>
        <p:spPr>
          <a:xfrm>
            <a:off x="3156482" y="45571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99" name="Picture Placeholder 3"/>
          <p:cNvSpPr>
            <a:spLocks noGrp="1"/>
          </p:cNvSpPr>
          <p:nvPr>
            <p:ph type="pic" sz="quarter" idx="35"/>
          </p:nvPr>
        </p:nvSpPr>
        <p:spPr>
          <a:xfrm>
            <a:off x="5123812" y="1765300"/>
            <a:ext cx="1801013"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101" name="Straight Connector 100"/>
          <p:cNvCxnSpPr/>
          <p:nvPr userDrawn="1"/>
        </p:nvCxnSpPr>
        <p:spPr>
          <a:xfrm>
            <a:off x="5123812" y="4421331"/>
            <a:ext cx="1801013" cy="0"/>
          </a:xfrm>
          <a:prstGeom prst="line">
            <a:avLst/>
          </a:prstGeom>
          <a:ln w="571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2" name="Text Placeholder 2"/>
          <p:cNvSpPr>
            <a:spLocks noGrp="1"/>
          </p:cNvSpPr>
          <p:nvPr>
            <p:ph type="body" sz="quarter" idx="37" hasCustomPrompt="1"/>
          </p:nvPr>
        </p:nvSpPr>
        <p:spPr>
          <a:xfrm>
            <a:off x="5124697" y="45571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107" name="Picture Placeholder 3"/>
          <p:cNvSpPr>
            <a:spLocks noGrp="1"/>
          </p:cNvSpPr>
          <p:nvPr>
            <p:ph type="pic" sz="quarter" idx="42"/>
          </p:nvPr>
        </p:nvSpPr>
        <p:spPr>
          <a:xfrm>
            <a:off x="7095389" y="1765300"/>
            <a:ext cx="1801013"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109" name="Straight Connector 108"/>
          <p:cNvCxnSpPr/>
          <p:nvPr userDrawn="1"/>
        </p:nvCxnSpPr>
        <p:spPr>
          <a:xfrm>
            <a:off x="7095389" y="4421331"/>
            <a:ext cx="1801013" cy="0"/>
          </a:xfrm>
          <a:prstGeom prst="line">
            <a:avLst/>
          </a:prstGeom>
          <a:ln w="5715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10" name="Text Placeholder 2"/>
          <p:cNvSpPr>
            <a:spLocks noGrp="1"/>
          </p:cNvSpPr>
          <p:nvPr>
            <p:ph type="body" sz="quarter" idx="44" hasCustomPrompt="1"/>
          </p:nvPr>
        </p:nvSpPr>
        <p:spPr>
          <a:xfrm>
            <a:off x="7096274" y="45571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Tree>
    <p:extLst>
      <p:ext uri="{BB962C8B-B14F-4D97-AF65-F5344CB8AC3E}">
        <p14:creationId xmlns:p14="http://schemas.microsoft.com/office/powerpoint/2010/main" val="423238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fade">
                                      <p:cBhvr>
                                        <p:cTn id="112" dur="500"/>
                                        <p:tgtEl>
                                          <p:spTgt spid="49">
                                            <p:txEl>
                                              <p:pRg st="0" end="0"/>
                                            </p:txEl>
                                          </p:spTgt>
                                        </p:tgtEl>
                                      </p:cBhvr>
                                    </p:animEffect>
                                  </p:childTnLst>
                                </p:cTn>
                              </p:par>
                              <p:par>
                                <p:cTn id="113" presetID="10" presetClass="entr" presetSubtype="0" fill="hold" grpId="0" nodeType="withEffect">
                                  <p:stCondLst>
                                    <p:cond delay="800"/>
                                  </p:stCondLst>
                                  <p:childTnLst>
                                    <p:set>
                                      <p:cBhvr>
                                        <p:cTn id="114" dur="1" fill="hold">
                                          <p:stCondLst>
                                            <p:cond delay="0"/>
                                          </p:stCondLst>
                                        </p:cTn>
                                        <p:tgtEl>
                                          <p:spTgt spid="94">
                                            <p:txEl>
                                              <p:pRg st="0" end="0"/>
                                            </p:txEl>
                                          </p:spTgt>
                                        </p:tgtEl>
                                        <p:attrNameLst>
                                          <p:attrName>style.visibility</p:attrName>
                                        </p:attrNameLst>
                                      </p:cBhvr>
                                      <p:to>
                                        <p:strVal val="visible"/>
                                      </p:to>
                                    </p:set>
                                    <p:animEffect transition="in" filter="fade">
                                      <p:cBhvr>
                                        <p:cTn id="115" dur="500"/>
                                        <p:tgtEl>
                                          <p:spTgt spid="94">
                                            <p:txEl>
                                              <p:pRg st="0" end="0"/>
                                            </p:txEl>
                                          </p:spTgt>
                                        </p:tgtEl>
                                      </p:cBhvr>
                                    </p:animEffect>
                                  </p:childTnLst>
                                </p:cTn>
                              </p:par>
                              <p:par>
                                <p:cTn id="116" presetID="10" presetClass="entr" presetSubtype="0" fill="hold" grpId="0" nodeType="withEffect">
                                  <p:stCondLst>
                                    <p:cond delay="800"/>
                                  </p:stCondLst>
                                  <p:childTnLst>
                                    <p:set>
                                      <p:cBhvr>
                                        <p:cTn id="117" dur="1" fill="hold">
                                          <p:stCondLst>
                                            <p:cond delay="0"/>
                                          </p:stCondLst>
                                        </p:cTn>
                                        <p:tgtEl>
                                          <p:spTgt spid="102">
                                            <p:txEl>
                                              <p:pRg st="0" end="0"/>
                                            </p:txEl>
                                          </p:spTgt>
                                        </p:tgtEl>
                                        <p:attrNameLst>
                                          <p:attrName>style.visibility</p:attrName>
                                        </p:attrNameLst>
                                      </p:cBhvr>
                                      <p:to>
                                        <p:strVal val="visible"/>
                                      </p:to>
                                    </p:set>
                                    <p:animEffect transition="in" filter="fade">
                                      <p:cBhvr>
                                        <p:cTn id="118" dur="500"/>
                                        <p:tgtEl>
                                          <p:spTgt spid="102">
                                            <p:txEl>
                                              <p:pRg st="0" end="0"/>
                                            </p:txEl>
                                          </p:spTgt>
                                        </p:tgtEl>
                                      </p:cBhvr>
                                    </p:animEffect>
                                  </p:childTnLst>
                                </p:cTn>
                              </p:par>
                              <p:par>
                                <p:cTn id="119" presetID="10" presetClass="entr" presetSubtype="0" fill="hold" grpId="0" nodeType="withEffect">
                                  <p:stCondLst>
                                    <p:cond delay="800"/>
                                  </p:stCondLst>
                                  <p:childTnLst>
                                    <p:set>
                                      <p:cBhvr>
                                        <p:cTn id="120" dur="1" fill="hold">
                                          <p:stCondLst>
                                            <p:cond delay="0"/>
                                          </p:stCondLst>
                                        </p:cTn>
                                        <p:tgtEl>
                                          <p:spTgt spid="110">
                                            <p:txEl>
                                              <p:pRg st="0" end="0"/>
                                            </p:txEl>
                                          </p:spTgt>
                                        </p:tgtEl>
                                        <p:attrNameLst>
                                          <p:attrName>style.visibility</p:attrName>
                                        </p:attrNameLst>
                                      </p:cBhvr>
                                      <p:to>
                                        <p:strVal val="visible"/>
                                      </p:to>
                                    </p:set>
                                    <p:animEffect transition="in" filter="fade">
                                      <p:cBhvr>
                                        <p:cTn id="121" dur="500"/>
                                        <p:tgtEl>
                                          <p:spTgt spid="110">
                                            <p:txEl>
                                              <p:pRg st="0" end="0"/>
                                            </p:txEl>
                                          </p:spTgt>
                                        </p:tgtEl>
                                      </p:cBhvr>
                                    </p:animEffect>
                                  </p:childTnLst>
                                </p:cTn>
                              </p:par>
                              <p:par>
                                <p:cTn id="122" presetID="10" presetClass="entr" presetSubtype="0" fill="hold" grpId="0" nodeType="withEffect" nodePh="1">
                                  <p:stCondLst>
                                    <p:cond delay="800"/>
                                  </p:stCondLst>
                                  <p:endCondLst>
                                    <p:cond evt="begin" delay="0">
                                      <p:tn val="122"/>
                                    </p:cond>
                                  </p:endCondLst>
                                  <p:childTnLst>
                                    <p:set>
                                      <p:cBhvr>
                                        <p:cTn id="123" dur="1" fill="hold">
                                          <p:stCondLst>
                                            <p:cond delay="0"/>
                                          </p:stCondLst>
                                        </p:cTn>
                                        <p:tgtEl>
                                          <p:spTgt spid="4"/>
                                        </p:tgtEl>
                                        <p:attrNameLst>
                                          <p:attrName>style.visibility</p:attrName>
                                        </p:attrNameLst>
                                      </p:cBhvr>
                                      <p:to>
                                        <p:strVal val="visible"/>
                                      </p:to>
                                    </p:set>
                                    <p:animEffect transition="in" filter="fade">
                                      <p:cBhvr>
                                        <p:cTn id="124" dur="500"/>
                                        <p:tgtEl>
                                          <p:spTgt spid="4"/>
                                        </p:tgtEl>
                                      </p:cBhvr>
                                    </p:animEffect>
                                  </p:childTnLst>
                                </p:cTn>
                              </p:par>
                              <p:par>
                                <p:cTn id="125" presetID="10" presetClass="entr" presetSubtype="0" fill="hold" nodeType="withEffect">
                                  <p:stCondLst>
                                    <p:cond delay="80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500"/>
                                        <p:tgtEl>
                                          <p:spTgt spid="43"/>
                                        </p:tgtEl>
                                      </p:cBhvr>
                                    </p:animEffect>
                                  </p:childTnLst>
                                </p:cTn>
                              </p:par>
                              <p:par>
                                <p:cTn id="128" presetID="10" presetClass="entr" presetSubtype="0" fill="hold" grpId="0" nodeType="withEffect" nodePh="1">
                                  <p:stCondLst>
                                    <p:cond delay="800"/>
                                  </p:stCondLst>
                                  <p:endCondLst>
                                    <p:cond evt="begin" delay="0">
                                      <p:tn val="128"/>
                                    </p:cond>
                                  </p:endCondLst>
                                  <p:childTnLst>
                                    <p:set>
                                      <p:cBhvr>
                                        <p:cTn id="129" dur="1" fill="hold">
                                          <p:stCondLst>
                                            <p:cond delay="0"/>
                                          </p:stCondLst>
                                        </p:cTn>
                                        <p:tgtEl>
                                          <p:spTgt spid="91"/>
                                        </p:tgtEl>
                                        <p:attrNameLst>
                                          <p:attrName>style.visibility</p:attrName>
                                        </p:attrNameLst>
                                      </p:cBhvr>
                                      <p:to>
                                        <p:strVal val="visible"/>
                                      </p:to>
                                    </p:set>
                                    <p:animEffect transition="in" filter="fade">
                                      <p:cBhvr>
                                        <p:cTn id="130" dur="500"/>
                                        <p:tgtEl>
                                          <p:spTgt spid="91"/>
                                        </p:tgtEl>
                                      </p:cBhvr>
                                    </p:animEffect>
                                  </p:childTnLst>
                                </p:cTn>
                              </p:par>
                              <p:par>
                                <p:cTn id="131" presetID="10" presetClass="entr" presetSubtype="0" fill="hold" nodeType="withEffect">
                                  <p:stCondLst>
                                    <p:cond delay="800"/>
                                  </p:stCondLst>
                                  <p:childTnLst>
                                    <p:set>
                                      <p:cBhvr>
                                        <p:cTn id="132" dur="1" fill="hold">
                                          <p:stCondLst>
                                            <p:cond delay="0"/>
                                          </p:stCondLst>
                                        </p:cTn>
                                        <p:tgtEl>
                                          <p:spTgt spid="93"/>
                                        </p:tgtEl>
                                        <p:attrNameLst>
                                          <p:attrName>style.visibility</p:attrName>
                                        </p:attrNameLst>
                                      </p:cBhvr>
                                      <p:to>
                                        <p:strVal val="visible"/>
                                      </p:to>
                                    </p:set>
                                    <p:animEffect transition="in" filter="fade">
                                      <p:cBhvr>
                                        <p:cTn id="133" dur="500"/>
                                        <p:tgtEl>
                                          <p:spTgt spid="93"/>
                                        </p:tgtEl>
                                      </p:cBhvr>
                                    </p:animEffect>
                                  </p:childTnLst>
                                </p:cTn>
                              </p:par>
                              <p:par>
                                <p:cTn id="134" presetID="10" presetClass="entr" presetSubtype="0" fill="hold" grpId="0" nodeType="withEffect" nodePh="1">
                                  <p:stCondLst>
                                    <p:cond delay="800"/>
                                  </p:stCondLst>
                                  <p:endCondLst>
                                    <p:cond evt="begin" delay="0">
                                      <p:tn val="134"/>
                                    </p:cond>
                                  </p:endCondLst>
                                  <p:childTnLst>
                                    <p:set>
                                      <p:cBhvr>
                                        <p:cTn id="135" dur="1" fill="hold">
                                          <p:stCondLst>
                                            <p:cond delay="0"/>
                                          </p:stCondLst>
                                        </p:cTn>
                                        <p:tgtEl>
                                          <p:spTgt spid="99"/>
                                        </p:tgtEl>
                                        <p:attrNameLst>
                                          <p:attrName>style.visibility</p:attrName>
                                        </p:attrNameLst>
                                      </p:cBhvr>
                                      <p:to>
                                        <p:strVal val="visible"/>
                                      </p:to>
                                    </p:set>
                                    <p:animEffect transition="in" filter="fade">
                                      <p:cBhvr>
                                        <p:cTn id="136" dur="500"/>
                                        <p:tgtEl>
                                          <p:spTgt spid="99"/>
                                        </p:tgtEl>
                                      </p:cBhvr>
                                    </p:animEffect>
                                  </p:childTnLst>
                                </p:cTn>
                              </p:par>
                              <p:par>
                                <p:cTn id="137" presetID="10" presetClass="entr" presetSubtype="0" fill="hold" nodeType="withEffect">
                                  <p:stCondLst>
                                    <p:cond delay="800"/>
                                  </p:stCondLst>
                                  <p:childTnLst>
                                    <p:set>
                                      <p:cBhvr>
                                        <p:cTn id="138" dur="1" fill="hold">
                                          <p:stCondLst>
                                            <p:cond delay="0"/>
                                          </p:stCondLst>
                                        </p:cTn>
                                        <p:tgtEl>
                                          <p:spTgt spid="101"/>
                                        </p:tgtEl>
                                        <p:attrNameLst>
                                          <p:attrName>style.visibility</p:attrName>
                                        </p:attrNameLst>
                                      </p:cBhvr>
                                      <p:to>
                                        <p:strVal val="visible"/>
                                      </p:to>
                                    </p:set>
                                    <p:animEffect transition="in" filter="fade">
                                      <p:cBhvr>
                                        <p:cTn id="139" dur="500"/>
                                        <p:tgtEl>
                                          <p:spTgt spid="101"/>
                                        </p:tgtEl>
                                      </p:cBhvr>
                                    </p:animEffect>
                                  </p:childTnLst>
                                </p:cTn>
                              </p:par>
                              <p:par>
                                <p:cTn id="140" presetID="10" presetClass="entr" presetSubtype="0" fill="hold" grpId="0" nodeType="withEffect" nodePh="1">
                                  <p:stCondLst>
                                    <p:cond delay="800"/>
                                  </p:stCondLst>
                                  <p:endCondLst>
                                    <p:cond evt="begin" delay="0">
                                      <p:tn val="140"/>
                                    </p:cond>
                                  </p:endCondLst>
                                  <p:childTnLst>
                                    <p:set>
                                      <p:cBhvr>
                                        <p:cTn id="141" dur="1" fill="hold">
                                          <p:stCondLst>
                                            <p:cond delay="0"/>
                                          </p:stCondLst>
                                        </p:cTn>
                                        <p:tgtEl>
                                          <p:spTgt spid="107"/>
                                        </p:tgtEl>
                                        <p:attrNameLst>
                                          <p:attrName>style.visibility</p:attrName>
                                        </p:attrNameLst>
                                      </p:cBhvr>
                                      <p:to>
                                        <p:strVal val="visible"/>
                                      </p:to>
                                    </p:set>
                                    <p:animEffect transition="in" filter="fade">
                                      <p:cBhvr>
                                        <p:cTn id="142" dur="500"/>
                                        <p:tgtEl>
                                          <p:spTgt spid="107"/>
                                        </p:tgtEl>
                                      </p:cBhvr>
                                    </p:animEffect>
                                  </p:childTnLst>
                                </p:cTn>
                              </p:par>
                              <p:par>
                                <p:cTn id="143" presetID="10" presetClass="entr" presetSubtype="0" fill="hold" nodeType="withEffect">
                                  <p:stCondLst>
                                    <p:cond delay="800"/>
                                  </p:stCondLst>
                                  <p:childTnLst>
                                    <p:set>
                                      <p:cBhvr>
                                        <p:cTn id="144" dur="1" fill="hold">
                                          <p:stCondLst>
                                            <p:cond delay="0"/>
                                          </p:stCondLst>
                                        </p:cTn>
                                        <p:tgtEl>
                                          <p:spTgt spid="109"/>
                                        </p:tgtEl>
                                        <p:attrNameLst>
                                          <p:attrName>style.visibility</p:attrName>
                                        </p:attrNameLst>
                                      </p:cBhvr>
                                      <p:to>
                                        <p:strVal val="visible"/>
                                      </p:to>
                                    </p:set>
                                    <p:animEffect transition="in" filter="fade">
                                      <p:cBhvr>
                                        <p:cTn id="14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91" grpId="0"/>
      <p:bldP spid="94" grpId="0" build="p">
        <p:tmplLst>
          <p:tmpl lvl="1">
            <p:tnLst>
              <p:par>
                <p:cTn presetID="10" presetClass="entr" presetSubtype="0" fill="hold" nodeType="withEffect" nodePh="1">
                  <p:stCondLst>
                    <p:cond delay="80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P spid="99" grpId="0"/>
      <p:bldP spid="102" grpId="0" build="p">
        <p:tmplLst>
          <p:tmpl lvl="1">
            <p:tnLst>
              <p:par>
                <p:cTn presetID="10" presetClass="entr" presetSubtype="0" fill="hold" nodeType="withEffect" nodePh="1">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7" grpId="0"/>
      <p:bldP spid="110" grpId="0" build="p">
        <p:tmplLst>
          <p:tmpl lvl="1">
            <p:tnLst>
              <p:par>
                <p:cTn presetID="10" presetClass="entr" presetSubtype="0" fill="hold" nodeType="withEffect" nodePh="1">
                  <p:stCondLst>
                    <p:cond delay="80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0" y="1765300"/>
            <a:ext cx="3655178" cy="264333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1" y="4421331"/>
            <a:ext cx="3655178"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7" y="4557115"/>
            <a:ext cx="3653813"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42" name="Text Placeholder 2"/>
          <p:cNvSpPr>
            <a:spLocks noGrp="1"/>
          </p:cNvSpPr>
          <p:nvPr>
            <p:ph type="body" sz="quarter" idx="16" hasCustomPrompt="1"/>
          </p:nvPr>
        </p:nvSpPr>
        <p:spPr>
          <a:xfrm>
            <a:off x="4953000" y="2476500"/>
            <a:ext cx="3919929" cy="2385416"/>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50" name="Text Placeholder 7"/>
          <p:cNvSpPr>
            <a:spLocks noGrp="1"/>
          </p:cNvSpPr>
          <p:nvPr>
            <p:ph type="body" sz="quarter" idx="23" hasCustomPrompt="1"/>
          </p:nvPr>
        </p:nvSpPr>
        <p:spPr>
          <a:xfrm>
            <a:off x="4953000" y="1779730"/>
            <a:ext cx="3926424"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
        <p:nvSpPr>
          <p:cNvPr id="51" name="Text Placeholder 2"/>
          <p:cNvSpPr>
            <a:spLocks noGrp="1"/>
          </p:cNvSpPr>
          <p:nvPr>
            <p:ph type="body" sz="quarter" idx="25" hasCustomPrompt="1"/>
          </p:nvPr>
        </p:nvSpPr>
        <p:spPr>
          <a:xfrm>
            <a:off x="4953883" y="2059129"/>
            <a:ext cx="3891339" cy="342900"/>
          </a:xfrm>
          <a:prstGeom prst="rect">
            <a:avLst/>
          </a:prstGeom>
        </p:spPr>
        <p:txBody>
          <a:bodyPr vert="horz" lIns="0" tIns="0" rIns="0" bIns="0"/>
          <a:lstStyle>
            <a:lvl1pPr marL="0" indent="0" algn="l">
              <a:lnSpc>
                <a:spcPct val="130000"/>
              </a:lnSpc>
              <a:buNone/>
              <a:defRPr sz="1333" b="1" baseline="0">
                <a:solidFill>
                  <a:schemeClr val="tx1">
                    <a:lumMod val="50000"/>
                    <a:lumOff val="50000"/>
                  </a:schemeClr>
                </a:solidFill>
                <a:latin typeface="Lato Regular"/>
                <a:cs typeface="Lato Regular"/>
              </a:defRPr>
            </a:lvl1pPr>
          </a:lstStyle>
          <a:p>
            <a:pPr lvl="0"/>
            <a:r>
              <a:rPr lang="en-US" dirty="0"/>
              <a:t>Subtitle Example</a:t>
            </a:r>
          </a:p>
        </p:txBody>
      </p:sp>
    </p:spTree>
    <p:extLst>
      <p:ext uri="{BB962C8B-B14F-4D97-AF65-F5344CB8AC3E}">
        <p14:creationId xmlns:p14="http://schemas.microsoft.com/office/powerpoint/2010/main" val="148268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fade">
                                      <p:cBhvr>
                                        <p:cTn id="112" dur="500"/>
                                        <p:tgtEl>
                                          <p:spTgt spid="49">
                                            <p:txEl>
                                              <p:pRg st="0" end="0"/>
                                            </p:txEl>
                                          </p:spTgt>
                                        </p:tgtEl>
                                      </p:cBhvr>
                                    </p:animEffect>
                                  </p:childTnLst>
                                </p:cTn>
                              </p:par>
                              <p:par>
                                <p:cTn id="113" presetID="22" presetClass="entr" presetSubtype="4" fill="hold" grpId="0" nodeType="withEffect" nodePh="1">
                                  <p:stCondLst>
                                    <p:cond delay="800"/>
                                  </p:stCondLst>
                                  <p:endCondLst>
                                    <p:cond evt="begin" delay="0">
                                      <p:tn val="113"/>
                                    </p:cond>
                                  </p:endCondLst>
                                  <p:childTnLst>
                                    <p:set>
                                      <p:cBhvr>
                                        <p:cTn id="114" dur="1" fill="hold">
                                          <p:stCondLst>
                                            <p:cond delay="0"/>
                                          </p:stCondLst>
                                        </p:cTn>
                                        <p:tgtEl>
                                          <p:spTgt spid="4"/>
                                        </p:tgtEl>
                                        <p:attrNameLst>
                                          <p:attrName>style.visibility</p:attrName>
                                        </p:attrNameLst>
                                      </p:cBhvr>
                                      <p:to>
                                        <p:strVal val="visible"/>
                                      </p:to>
                                    </p:set>
                                    <p:animEffect transition="in" filter="wipe(down)">
                                      <p:cBhvr>
                                        <p:cTn id="115" dur="500"/>
                                        <p:tgtEl>
                                          <p:spTgt spid="4"/>
                                        </p:tgtEl>
                                      </p:cBhvr>
                                    </p:animEffect>
                                  </p:childTnLst>
                                </p:cTn>
                              </p:par>
                              <p:par>
                                <p:cTn id="116" presetID="22" presetClass="entr" presetSubtype="4" fill="hold" nodeType="withEffect">
                                  <p:stCondLst>
                                    <p:cond delay="800"/>
                                  </p:stCondLst>
                                  <p:childTnLst>
                                    <p:set>
                                      <p:cBhvr>
                                        <p:cTn id="117" dur="1" fill="hold">
                                          <p:stCondLst>
                                            <p:cond delay="0"/>
                                          </p:stCondLst>
                                        </p:cTn>
                                        <p:tgtEl>
                                          <p:spTgt spid="43"/>
                                        </p:tgtEl>
                                        <p:attrNameLst>
                                          <p:attrName>style.visibility</p:attrName>
                                        </p:attrNameLst>
                                      </p:cBhvr>
                                      <p:to>
                                        <p:strVal val="visible"/>
                                      </p:to>
                                    </p:set>
                                    <p:animEffect transition="in" filter="wipe(down)">
                                      <p:cBhvr>
                                        <p:cTn id="118" dur="500"/>
                                        <p:tgtEl>
                                          <p:spTgt spid="43"/>
                                        </p:tgtEl>
                                      </p:cBhvr>
                                    </p:animEffect>
                                  </p:childTnLst>
                                </p:cTn>
                              </p:par>
                              <p:par>
                                <p:cTn id="119" presetID="10" presetClass="entr" presetSubtype="0" fill="hold" grpId="0" nodeType="withEffect">
                                  <p:stCondLst>
                                    <p:cond delay="800"/>
                                  </p:stCondLst>
                                  <p:childTnLst>
                                    <p:set>
                                      <p:cBhvr>
                                        <p:cTn id="120" dur="1" fill="hold">
                                          <p:stCondLst>
                                            <p:cond delay="0"/>
                                          </p:stCondLst>
                                        </p:cTn>
                                        <p:tgtEl>
                                          <p:spTgt spid="42">
                                            <p:txEl>
                                              <p:pRg st="0" end="0"/>
                                            </p:txEl>
                                          </p:spTgt>
                                        </p:tgtEl>
                                        <p:attrNameLst>
                                          <p:attrName>style.visibility</p:attrName>
                                        </p:attrNameLst>
                                      </p:cBhvr>
                                      <p:to>
                                        <p:strVal val="visible"/>
                                      </p:to>
                                    </p:set>
                                    <p:animEffect transition="in" filter="fade">
                                      <p:cBhvr>
                                        <p:cTn id="121" dur="500"/>
                                        <p:tgtEl>
                                          <p:spTgt spid="42">
                                            <p:txEl>
                                              <p:pRg st="0" end="0"/>
                                            </p:txEl>
                                          </p:spTgt>
                                        </p:tgtEl>
                                      </p:cBhvr>
                                    </p:animEffect>
                                  </p:childTnLst>
                                </p:cTn>
                              </p:par>
                              <p:par>
                                <p:cTn id="122" presetID="10" presetClass="entr" presetSubtype="0" fill="hold" grpId="0" nodeType="withEffect">
                                  <p:stCondLst>
                                    <p:cond delay="800"/>
                                  </p:stCondLst>
                                  <p:childTnLst>
                                    <p:set>
                                      <p:cBhvr>
                                        <p:cTn id="123" dur="1" fill="hold">
                                          <p:stCondLst>
                                            <p:cond delay="0"/>
                                          </p:stCondLst>
                                        </p:cTn>
                                        <p:tgtEl>
                                          <p:spTgt spid="42">
                                            <p:txEl>
                                              <p:pRg st="2" end="2"/>
                                            </p:txEl>
                                          </p:spTgt>
                                        </p:tgtEl>
                                        <p:attrNameLst>
                                          <p:attrName>style.visibility</p:attrName>
                                        </p:attrNameLst>
                                      </p:cBhvr>
                                      <p:to>
                                        <p:strVal val="visible"/>
                                      </p:to>
                                    </p:set>
                                    <p:animEffect transition="in" filter="fade">
                                      <p:cBhvr>
                                        <p:cTn id="124" dur="500"/>
                                        <p:tgtEl>
                                          <p:spTgt spid="42">
                                            <p:txEl>
                                              <p:pRg st="2" end="2"/>
                                            </p:txEl>
                                          </p:spTgt>
                                        </p:tgtEl>
                                      </p:cBhvr>
                                    </p:animEffect>
                                  </p:childTnLst>
                                </p:cTn>
                              </p:par>
                              <p:par>
                                <p:cTn id="125" presetID="42" presetClass="entr" presetSubtype="0" fill="hold" grpId="0" nodeType="withEffect">
                                  <p:stCondLst>
                                    <p:cond delay="200"/>
                                  </p:stCondLst>
                                  <p:childTnLst>
                                    <p:set>
                                      <p:cBhvr>
                                        <p:cTn id="126" dur="1" fill="hold">
                                          <p:stCondLst>
                                            <p:cond delay="0"/>
                                          </p:stCondLst>
                                        </p:cTn>
                                        <p:tgtEl>
                                          <p:spTgt spid="50">
                                            <p:txEl>
                                              <p:pRg st="0" end="0"/>
                                            </p:txEl>
                                          </p:spTgt>
                                        </p:tgtEl>
                                        <p:attrNameLst>
                                          <p:attrName>style.visibility</p:attrName>
                                        </p:attrNameLst>
                                      </p:cBhvr>
                                      <p:to>
                                        <p:strVal val="visible"/>
                                      </p:to>
                                    </p:set>
                                    <p:animEffect transition="in" filter="fade">
                                      <p:cBhvr>
                                        <p:cTn id="127" dur="400"/>
                                        <p:tgtEl>
                                          <p:spTgt spid="50">
                                            <p:txEl>
                                              <p:pRg st="0" end="0"/>
                                            </p:txEl>
                                          </p:spTgt>
                                        </p:tgtEl>
                                      </p:cBhvr>
                                    </p:animEffect>
                                    <p:anim calcmode="lin" valueType="num">
                                      <p:cBhvr>
                                        <p:cTn id="128"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29" dur="400" fill="hold"/>
                                        <p:tgtEl>
                                          <p:spTgt spid="50">
                                            <p:txEl>
                                              <p:pRg st="0" end="0"/>
                                            </p:txEl>
                                          </p:spTgt>
                                        </p:tgtEl>
                                        <p:attrNameLst>
                                          <p:attrName>ppt_y</p:attrName>
                                        </p:attrNameLst>
                                      </p:cBhvr>
                                      <p:tavLst>
                                        <p:tav tm="0">
                                          <p:val>
                                            <p:strVal val="#ppt_y+.1"/>
                                          </p:val>
                                        </p:tav>
                                        <p:tav tm="100000">
                                          <p:val>
                                            <p:strVal val="#ppt_y"/>
                                          </p:val>
                                        </p:tav>
                                      </p:tavLst>
                                    </p:anim>
                                  </p:childTnLst>
                                </p:cTn>
                              </p:par>
                              <p:par>
                                <p:cTn id="130" presetID="10" presetClass="entr" presetSubtype="0" fill="hold" grpId="0" nodeType="withEffect">
                                  <p:stCondLst>
                                    <p:cond delay="800"/>
                                  </p:stCondLst>
                                  <p:childTnLst>
                                    <p:set>
                                      <p:cBhvr>
                                        <p:cTn id="131" dur="1" fill="hold">
                                          <p:stCondLst>
                                            <p:cond delay="0"/>
                                          </p:stCondLst>
                                        </p:cTn>
                                        <p:tgtEl>
                                          <p:spTgt spid="51">
                                            <p:txEl>
                                              <p:pRg st="0" end="0"/>
                                            </p:txEl>
                                          </p:spTgt>
                                        </p:tgtEl>
                                        <p:attrNameLst>
                                          <p:attrName>style.visibility</p:attrName>
                                        </p:attrNameLst>
                                      </p:cBhvr>
                                      <p:to>
                                        <p:strVal val="visible"/>
                                      </p:to>
                                    </p:set>
                                    <p:animEffect transition="in" filter="fade">
                                      <p:cBhvr>
                                        <p:cTn id="132"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10" presetClass="entr" presetSubtype="0" fill="hold" nodeType="withEffect" nodePh="1">
                  <p:stCondLst>
                    <p:cond delay="8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0" y="1765300"/>
            <a:ext cx="3655178" cy="133350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43" name="Straight Connector 42"/>
          <p:cNvCxnSpPr/>
          <p:nvPr userDrawn="1"/>
        </p:nvCxnSpPr>
        <p:spPr>
          <a:xfrm>
            <a:off x="1180041" y="3125931"/>
            <a:ext cx="3655178" cy="0"/>
          </a:xfrm>
          <a:prstGeom prst="line">
            <a:avLst/>
          </a:prstGeom>
          <a:ln w="5715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7" y="3174546"/>
            <a:ext cx="3653813"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
        <p:nvSpPr>
          <p:cNvPr id="42" name="Text Placeholder 2"/>
          <p:cNvSpPr>
            <a:spLocks noGrp="1"/>
          </p:cNvSpPr>
          <p:nvPr>
            <p:ph type="body" sz="quarter" idx="16" hasCustomPrompt="1"/>
          </p:nvPr>
        </p:nvSpPr>
        <p:spPr>
          <a:xfrm>
            <a:off x="4953000" y="2476500"/>
            <a:ext cx="3919929" cy="2385416"/>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
        <p:nvSpPr>
          <p:cNvPr id="50" name="Text Placeholder 7"/>
          <p:cNvSpPr>
            <a:spLocks noGrp="1"/>
          </p:cNvSpPr>
          <p:nvPr>
            <p:ph type="body" sz="quarter" idx="23" hasCustomPrompt="1"/>
          </p:nvPr>
        </p:nvSpPr>
        <p:spPr>
          <a:xfrm>
            <a:off x="4953000" y="1779730"/>
            <a:ext cx="3926424"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Image</a:t>
            </a:r>
            <a:r>
              <a:rPr lang="es-ES_tradnl" dirty="0"/>
              <a:t> </a:t>
            </a:r>
            <a:r>
              <a:rPr lang="es-ES_tradnl" dirty="0" err="1"/>
              <a:t>Caption</a:t>
            </a:r>
            <a:r>
              <a:rPr lang="es-ES_tradnl" dirty="0"/>
              <a:t> </a:t>
            </a:r>
            <a:r>
              <a:rPr lang="es-ES_tradnl" dirty="0" err="1"/>
              <a:t>Here</a:t>
            </a:r>
            <a:endParaRPr lang="es-ES_tradnl" dirty="0"/>
          </a:p>
        </p:txBody>
      </p:sp>
      <p:sp>
        <p:nvSpPr>
          <p:cNvPr id="51" name="Text Placeholder 2"/>
          <p:cNvSpPr>
            <a:spLocks noGrp="1"/>
          </p:cNvSpPr>
          <p:nvPr>
            <p:ph type="body" sz="quarter" idx="25" hasCustomPrompt="1"/>
          </p:nvPr>
        </p:nvSpPr>
        <p:spPr>
          <a:xfrm>
            <a:off x="4953883" y="2059129"/>
            <a:ext cx="3891339" cy="342900"/>
          </a:xfrm>
          <a:prstGeom prst="rect">
            <a:avLst/>
          </a:prstGeom>
        </p:spPr>
        <p:txBody>
          <a:bodyPr vert="horz" lIns="0" tIns="0" rIns="0" bIns="0"/>
          <a:lstStyle>
            <a:lvl1pPr marL="0" indent="0" algn="l">
              <a:lnSpc>
                <a:spcPct val="130000"/>
              </a:lnSpc>
              <a:buNone/>
              <a:defRPr sz="1333" b="1" baseline="0">
                <a:solidFill>
                  <a:schemeClr val="tx1">
                    <a:lumMod val="50000"/>
                    <a:lumOff val="50000"/>
                  </a:schemeClr>
                </a:solidFill>
                <a:latin typeface="Lato Regular"/>
                <a:cs typeface="Lato Regular"/>
              </a:defRPr>
            </a:lvl1pPr>
          </a:lstStyle>
          <a:p>
            <a:pPr lvl="0"/>
            <a:r>
              <a:rPr lang="en-US" dirty="0"/>
              <a:t>Subtitle Example</a:t>
            </a:r>
          </a:p>
        </p:txBody>
      </p:sp>
      <p:sp>
        <p:nvSpPr>
          <p:cNvPr id="33" name="Picture Placeholder 3"/>
          <p:cNvSpPr>
            <a:spLocks noGrp="1"/>
          </p:cNvSpPr>
          <p:nvPr>
            <p:ph type="pic" sz="quarter" idx="26"/>
          </p:nvPr>
        </p:nvSpPr>
        <p:spPr>
          <a:xfrm>
            <a:off x="1180040" y="3452216"/>
            <a:ext cx="3655178" cy="133350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cxnSp>
        <p:nvCxnSpPr>
          <p:cNvPr id="34" name="Straight Connector 33"/>
          <p:cNvCxnSpPr/>
          <p:nvPr userDrawn="1"/>
        </p:nvCxnSpPr>
        <p:spPr>
          <a:xfrm>
            <a:off x="1180041" y="4812847"/>
            <a:ext cx="3655178" cy="0"/>
          </a:xfrm>
          <a:prstGeom prst="line">
            <a:avLst/>
          </a:prstGeom>
          <a:ln w="5715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4" name="Text Placeholder 2"/>
          <p:cNvSpPr>
            <a:spLocks noGrp="1"/>
          </p:cNvSpPr>
          <p:nvPr>
            <p:ph type="body" sz="quarter" idx="27" hasCustomPrompt="1"/>
          </p:nvPr>
        </p:nvSpPr>
        <p:spPr>
          <a:xfrm>
            <a:off x="1180927" y="4861462"/>
            <a:ext cx="3653813"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Image Caption</a:t>
            </a:r>
          </a:p>
        </p:txBody>
      </p:sp>
    </p:spTree>
    <p:extLst>
      <p:ext uri="{BB962C8B-B14F-4D97-AF65-F5344CB8AC3E}">
        <p14:creationId xmlns:p14="http://schemas.microsoft.com/office/powerpoint/2010/main" val="160395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fade">
                                      <p:cBhvr>
                                        <p:cTn id="112" dur="500"/>
                                        <p:tgtEl>
                                          <p:spTgt spid="49">
                                            <p:txEl>
                                              <p:pRg st="0" end="0"/>
                                            </p:txEl>
                                          </p:spTgt>
                                        </p:tgtEl>
                                      </p:cBhvr>
                                    </p:animEffect>
                                  </p:childTnLst>
                                </p:cTn>
                              </p:par>
                              <p:par>
                                <p:cTn id="113" presetID="22" presetClass="entr" presetSubtype="4" fill="hold" grpId="0" nodeType="withEffect" nodePh="1">
                                  <p:stCondLst>
                                    <p:cond delay="800"/>
                                  </p:stCondLst>
                                  <p:endCondLst>
                                    <p:cond evt="begin" delay="0">
                                      <p:tn val="113"/>
                                    </p:cond>
                                  </p:endCondLst>
                                  <p:childTnLst>
                                    <p:set>
                                      <p:cBhvr>
                                        <p:cTn id="114" dur="1" fill="hold">
                                          <p:stCondLst>
                                            <p:cond delay="0"/>
                                          </p:stCondLst>
                                        </p:cTn>
                                        <p:tgtEl>
                                          <p:spTgt spid="4"/>
                                        </p:tgtEl>
                                        <p:attrNameLst>
                                          <p:attrName>style.visibility</p:attrName>
                                        </p:attrNameLst>
                                      </p:cBhvr>
                                      <p:to>
                                        <p:strVal val="visible"/>
                                      </p:to>
                                    </p:set>
                                    <p:animEffect transition="in" filter="wipe(down)">
                                      <p:cBhvr>
                                        <p:cTn id="115" dur="500"/>
                                        <p:tgtEl>
                                          <p:spTgt spid="4"/>
                                        </p:tgtEl>
                                      </p:cBhvr>
                                    </p:animEffect>
                                  </p:childTnLst>
                                </p:cTn>
                              </p:par>
                              <p:par>
                                <p:cTn id="116" presetID="22" presetClass="entr" presetSubtype="4" fill="hold" nodeType="withEffect">
                                  <p:stCondLst>
                                    <p:cond delay="800"/>
                                  </p:stCondLst>
                                  <p:childTnLst>
                                    <p:set>
                                      <p:cBhvr>
                                        <p:cTn id="117" dur="1" fill="hold">
                                          <p:stCondLst>
                                            <p:cond delay="0"/>
                                          </p:stCondLst>
                                        </p:cTn>
                                        <p:tgtEl>
                                          <p:spTgt spid="43"/>
                                        </p:tgtEl>
                                        <p:attrNameLst>
                                          <p:attrName>style.visibility</p:attrName>
                                        </p:attrNameLst>
                                      </p:cBhvr>
                                      <p:to>
                                        <p:strVal val="visible"/>
                                      </p:to>
                                    </p:set>
                                    <p:animEffect transition="in" filter="wipe(down)">
                                      <p:cBhvr>
                                        <p:cTn id="118" dur="500"/>
                                        <p:tgtEl>
                                          <p:spTgt spid="43"/>
                                        </p:tgtEl>
                                      </p:cBhvr>
                                    </p:animEffect>
                                  </p:childTnLst>
                                </p:cTn>
                              </p:par>
                              <p:par>
                                <p:cTn id="119" presetID="10" presetClass="entr" presetSubtype="0" fill="hold" grpId="0" nodeType="withEffect">
                                  <p:stCondLst>
                                    <p:cond delay="800"/>
                                  </p:stCondLst>
                                  <p:childTnLst>
                                    <p:set>
                                      <p:cBhvr>
                                        <p:cTn id="120" dur="1" fill="hold">
                                          <p:stCondLst>
                                            <p:cond delay="0"/>
                                          </p:stCondLst>
                                        </p:cTn>
                                        <p:tgtEl>
                                          <p:spTgt spid="42">
                                            <p:txEl>
                                              <p:pRg st="0" end="0"/>
                                            </p:txEl>
                                          </p:spTgt>
                                        </p:tgtEl>
                                        <p:attrNameLst>
                                          <p:attrName>style.visibility</p:attrName>
                                        </p:attrNameLst>
                                      </p:cBhvr>
                                      <p:to>
                                        <p:strVal val="visible"/>
                                      </p:to>
                                    </p:set>
                                    <p:animEffect transition="in" filter="fade">
                                      <p:cBhvr>
                                        <p:cTn id="121" dur="500"/>
                                        <p:tgtEl>
                                          <p:spTgt spid="42">
                                            <p:txEl>
                                              <p:pRg st="0" end="0"/>
                                            </p:txEl>
                                          </p:spTgt>
                                        </p:tgtEl>
                                      </p:cBhvr>
                                    </p:animEffect>
                                  </p:childTnLst>
                                </p:cTn>
                              </p:par>
                              <p:par>
                                <p:cTn id="122" presetID="10" presetClass="entr" presetSubtype="0" fill="hold" grpId="0" nodeType="withEffect">
                                  <p:stCondLst>
                                    <p:cond delay="800"/>
                                  </p:stCondLst>
                                  <p:childTnLst>
                                    <p:set>
                                      <p:cBhvr>
                                        <p:cTn id="123" dur="1" fill="hold">
                                          <p:stCondLst>
                                            <p:cond delay="0"/>
                                          </p:stCondLst>
                                        </p:cTn>
                                        <p:tgtEl>
                                          <p:spTgt spid="42">
                                            <p:txEl>
                                              <p:pRg st="2" end="2"/>
                                            </p:txEl>
                                          </p:spTgt>
                                        </p:tgtEl>
                                        <p:attrNameLst>
                                          <p:attrName>style.visibility</p:attrName>
                                        </p:attrNameLst>
                                      </p:cBhvr>
                                      <p:to>
                                        <p:strVal val="visible"/>
                                      </p:to>
                                    </p:set>
                                    <p:animEffect transition="in" filter="fade">
                                      <p:cBhvr>
                                        <p:cTn id="124" dur="500"/>
                                        <p:tgtEl>
                                          <p:spTgt spid="42">
                                            <p:txEl>
                                              <p:pRg st="2" end="2"/>
                                            </p:txEl>
                                          </p:spTgt>
                                        </p:tgtEl>
                                      </p:cBhvr>
                                    </p:animEffect>
                                  </p:childTnLst>
                                </p:cTn>
                              </p:par>
                              <p:par>
                                <p:cTn id="125" presetID="42" presetClass="entr" presetSubtype="0" fill="hold" grpId="0" nodeType="withEffect">
                                  <p:stCondLst>
                                    <p:cond delay="200"/>
                                  </p:stCondLst>
                                  <p:childTnLst>
                                    <p:set>
                                      <p:cBhvr>
                                        <p:cTn id="126" dur="1" fill="hold">
                                          <p:stCondLst>
                                            <p:cond delay="0"/>
                                          </p:stCondLst>
                                        </p:cTn>
                                        <p:tgtEl>
                                          <p:spTgt spid="50">
                                            <p:txEl>
                                              <p:pRg st="0" end="0"/>
                                            </p:txEl>
                                          </p:spTgt>
                                        </p:tgtEl>
                                        <p:attrNameLst>
                                          <p:attrName>style.visibility</p:attrName>
                                        </p:attrNameLst>
                                      </p:cBhvr>
                                      <p:to>
                                        <p:strVal val="visible"/>
                                      </p:to>
                                    </p:set>
                                    <p:animEffect transition="in" filter="fade">
                                      <p:cBhvr>
                                        <p:cTn id="127" dur="400"/>
                                        <p:tgtEl>
                                          <p:spTgt spid="50">
                                            <p:txEl>
                                              <p:pRg st="0" end="0"/>
                                            </p:txEl>
                                          </p:spTgt>
                                        </p:tgtEl>
                                      </p:cBhvr>
                                    </p:animEffect>
                                    <p:anim calcmode="lin" valueType="num">
                                      <p:cBhvr>
                                        <p:cTn id="128"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29" dur="400" fill="hold"/>
                                        <p:tgtEl>
                                          <p:spTgt spid="50">
                                            <p:txEl>
                                              <p:pRg st="0" end="0"/>
                                            </p:txEl>
                                          </p:spTgt>
                                        </p:tgtEl>
                                        <p:attrNameLst>
                                          <p:attrName>ppt_y</p:attrName>
                                        </p:attrNameLst>
                                      </p:cBhvr>
                                      <p:tavLst>
                                        <p:tav tm="0">
                                          <p:val>
                                            <p:strVal val="#ppt_y+.1"/>
                                          </p:val>
                                        </p:tav>
                                        <p:tav tm="100000">
                                          <p:val>
                                            <p:strVal val="#ppt_y"/>
                                          </p:val>
                                        </p:tav>
                                      </p:tavLst>
                                    </p:anim>
                                  </p:childTnLst>
                                </p:cTn>
                              </p:par>
                              <p:par>
                                <p:cTn id="130" presetID="10" presetClass="entr" presetSubtype="0" fill="hold" grpId="0" nodeType="withEffect">
                                  <p:stCondLst>
                                    <p:cond delay="800"/>
                                  </p:stCondLst>
                                  <p:childTnLst>
                                    <p:set>
                                      <p:cBhvr>
                                        <p:cTn id="131" dur="1" fill="hold">
                                          <p:stCondLst>
                                            <p:cond delay="0"/>
                                          </p:stCondLst>
                                        </p:cTn>
                                        <p:tgtEl>
                                          <p:spTgt spid="51">
                                            <p:txEl>
                                              <p:pRg st="0" end="0"/>
                                            </p:txEl>
                                          </p:spTgt>
                                        </p:tgtEl>
                                        <p:attrNameLst>
                                          <p:attrName>style.visibility</p:attrName>
                                        </p:attrNameLst>
                                      </p:cBhvr>
                                      <p:to>
                                        <p:strVal val="visible"/>
                                      </p:to>
                                    </p:set>
                                    <p:animEffect transition="in" filter="fade">
                                      <p:cBhvr>
                                        <p:cTn id="132" dur="500"/>
                                        <p:tgtEl>
                                          <p:spTgt spid="51">
                                            <p:txEl>
                                              <p:pRg st="0" end="0"/>
                                            </p:txEl>
                                          </p:spTgt>
                                        </p:tgtEl>
                                      </p:cBhvr>
                                    </p:animEffect>
                                  </p:childTnLst>
                                </p:cTn>
                              </p:par>
                              <p:par>
                                <p:cTn id="133" presetID="10" presetClass="entr" presetSubtype="0" fill="hold" grpId="0" nodeType="withEffect">
                                  <p:stCondLst>
                                    <p:cond delay="800"/>
                                  </p:stCondLst>
                                  <p:childTnLst>
                                    <p:set>
                                      <p:cBhvr>
                                        <p:cTn id="134" dur="1" fill="hold">
                                          <p:stCondLst>
                                            <p:cond delay="0"/>
                                          </p:stCondLst>
                                        </p:cTn>
                                        <p:tgtEl>
                                          <p:spTgt spid="54">
                                            <p:txEl>
                                              <p:pRg st="0" end="0"/>
                                            </p:txEl>
                                          </p:spTgt>
                                        </p:tgtEl>
                                        <p:attrNameLst>
                                          <p:attrName>style.visibility</p:attrName>
                                        </p:attrNameLst>
                                      </p:cBhvr>
                                      <p:to>
                                        <p:strVal val="visible"/>
                                      </p:to>
                                    </p:set>
                                    <p:animEffect transition="in" filter="fade">
                                      <p:cBhvr>
                                        <p:cTn id="135" dur="500"/>
                                        <p:tgtEl>
                                          <p:spTgt spid="54">
                                            <p:txEl>
                                              <p:pRg st="0" end="0"/>
                                            </p:txEl>
                                          </p:spTgt>
                                        </p:tgtEl>
                                      </p:cBhvr>
                                    </p:animEffect>
                                  </p:childTnLst>
                                </p:cTn>
                              </p:par>
                              <p:par>
                                <p:cTn id="136" presetID="22" presetClass="entr" presetSubtype="4" fill="hold" grpId="0" nodeType="withEffect" nodePh="1">
                                  <p:stCondLst>
                                    <p:cond delay="800"/>
                                  </p:stCondLst>
                                  <p:endCondLst>
                                    <p:cond evt="begin" delay="0">
                                      <p:tn val="136"/>
                                    </p:cond>
                                  </p:endCondLst>
                                  <p:childTnLst>
                                    <p:set>
                                      <p:cBhvr>
                                        <p:cTn id="137" dur="1" fill="hold">
                                          <p:stCondLst>
                                            <p:cond delay="0"/>
                                          </p:stCondLst>
                                        </p:cTn>
                                        <p:tgtEl>
                                          <p:spTgt spid="33"/>
                                        </p:tgtEl>
                                        <p:attrNameLst>
                                          <p:attrName>style.visibility</p:attrName>
                                        </p:attrNameLst>
                                      </p:cBhvr>
                                      <p:to>
                                        <p:strVal val="visible"/>
                                      </p:to>
                                    </p:set>
                                    <p:animEffect transition="in" filter="wipe(down)">
                                      <p:cBhvr>
                                        <p:cTn id="138" dur="500"/>
                                        <p:tgtEl>
                                          <p:spTgt spid="33"/>
                                        </p:tgtEl>
                                      </p:cBhvr>
                                    </p:animEffect>
                                  </p:childTnLst>
                                </p:cTn>
                              </p:par>
                              <p:par>
                                <p:cTn id="139" presetID="22" presetClass="entr" presetSubtype="4" fill="hold" nodeType="withEffect">
                                  <p:stCondLst>
                                    <p:cond delay="800"/>
                                  </p:stCondLst>
                                  <p:childTnLst>
                                    <p:set>
                                      <p:cBhvr>
                                        <p:cTn id="140" dur="1" fill="hold">
                                          <p:stCondLst>
                                            <p:cond delay="0"/>
                                          </p:stCondLst>
                                        </p:cTn>
                                        <p:tgtEl>
                                          <p:spTgt spid="34"/>
                                        </p:tgtEl>
                                        <p:attrNameLst>
                                          <p:attrName>style.visibility</p:attrName>
                                        </p:attrNameLst>
                                      </p:cBhvr>
                                      <p:to>
                                        <p:strVal val="visible"/>
                                      </p:to>
                                    </p:set>
                                    <p:animEffect transition="in" filter="wipe(down)">
                                      <p:cBhvr>
                                        <p:cTn id="1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 grpId="0"/>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42" grpId="0" build="p">
        <p:tmplLst>
          <p:tmpl lvl="1">
            <p:tnLst>
              <p:par>
                <p:cTn presetID="10" presetClass="entr" presetSubtype="0" fill="hold" nodeType="withEffect">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10" presetClass="entr" presetSubtype="0" fill="hold" nodeType="withEffect" nodePh="1">
                  <p:stCondLst>
                    <p:cond delay="8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33" grpId="0"/>
      <p:bldP spid="54" grpId="0" build="p">
        <p:tmplLst>
          <p:tmpl lvl="1">
            <p:tnLst>
              <p:par>
                <p:cTn presetID="10" presetClass="entr" presetSubtype="0" fill="hold" nodeType="withEffect" nodePh="1">
                  <p:stCondLst>
                    <p:cond delay="8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4" name="Text Placeholder 2"/>
          <p:cNvSpPr>
            <a:spLocks noGrp="1"/>
          </p:cNvSpPr>
          <p:nvPr>
            <p:ph type="body" sz="quarter" idx="16" hasCustomPrompt="1"/>
          </p:nvPr>
        </p:nvSpPr>
        <p:spPr>
          <a:xfrm>
            <a:off x="1180040" y="1708099"/>
            <a:ext cx="7651068" cy="958902"/>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3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64">
                                            <p:txEl>
                                              <p:pRg st="0" end="0"/>
                                            </p:txEl>
                                          </p:spTgt>
                                        </p:tgtEl>
                                        <p:attrNameLst>
                                          <p:attrName>style.visibility</p:attrName>
                                        </p:attrNameLst>
                                      </p:cBhvr>
                                      <p:to>
                                        <p:strVal val="visible"/>
                                      </p:to>
                                    </p:set>
                                    <p:animEffect transition="in" filter="fade">
                                      <p:cBhvr>
                                        <p:cTn id="112"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nodePh="1">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mple slide 02">
    <p:spTree>
      <p:nvGrpSpPr>
        <p:cNvPr id="1" name=""/>
        <p:cNvGrpSpPr/>
        <p:nvPr/>
      </p:nvGrpSpPr>
      <p:grpSpPr>
        <a:xfrm>
          <a:off x="0" y="0"/>
          <a:ext cx="0" cy="0"/>
          <a:chOff x="0" y="0"/>
          <a:chExt cx="0" cy="0"/>
        </a:xfrm>
      </p:grpSpPr>
      <p:sp>
        <p:nvSpPr>
          <p:cNvPr id="5" name="Isosceles Triangle 4"/>
          <p:cNvSpPr/>
          <p:nvPr userDrawn="1"/>
        </p:nvSpPr>
        <p:spPr>
          <a:xfrm rot="16200000">
            <a:off x="-32770" y="-344926"/>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 name="Isosceles Triangle 5"/>
          <p:cNvSpPr/>
          <p:nvPr userDrawn="1"/>
        </p:nvSpPr>
        <p:spPr>
          <a:xfrm rot="5400000">
            <a:off x="-32770" y="8904"/>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32770" y="36273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 name="Isosceles Triangle 8"/>
          <p:cNvSpPr/>
          <p:nvPr userDrawn="1"/>
        </p:nvSpPr>
        <p:spPr>
          <a:xfrm rot="5400000">
            <a:off x="-32770" y="71656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32770" y="107039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16200000">
            <a:off x="643436" y="4846"/>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643436" y="-34898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5400000">
            <a:off x="643436" y="358676"/>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16200000">
            <a:off x="1329048" y="-344926"/>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5400000">
            <a:off x="1329048" y="890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2005253" y="-340350"/>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68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7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53" presetClass="entr" presetSubtype="16" fill="hold" grpId="0" nodeType="with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20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2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2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2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2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par>
                                <p:cTn id="67" presetID="53" presetClass="entr" presetSubtype="16" fill="hold" grpId="0" nodeType="withEffect">
                                  <p:stCondLst>
                                    <p:cond delay="2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mple slide 03">
    <p:spTree>
      <p:nvGrpSpPr>
        <p:cNvPr id="1" name=""/>
        <p:cNvGrpSpPr/>
        <p:nvPr/>
      </p:nvGrpSpPr>
      <p:grpSpPr>
        <a:xfrm>
          <a:off x="0" y="0"/>
          <a:ext cx="0" cy="0"/>
          <a:chOff x="0" y="0"/>
          <a:chExt cx="0" cy="0"/>
        </a:xfrm>
      </p:grpSpPr>
      <p:sp>
        <p:nvSpPr>
          <p:cNvPr id="10" name="Isosceles Triangle 9"/>
          <p:cNvSpPr/>
          <p:nvPr userDrawn="1"/>
        </p:nvSpPr>
        <p:spPr>
          <a:xfrm rot="16200000">
            <a:off x="-32770" y="-344926"/>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32770" y="8904"/>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16200000">
            <a:off x="-32770" y="36273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5400000">
            <a:off x="-32770" y="71656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16200000">
            <a:off x="-32770" y="107039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643436" y="4846"/>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643436" y="-34898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5400000">
            <a:off x="643436" y="358676"/>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1329048" y="-344926"/>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1329048" y="890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5400000">
            <a:off x="2005253" y="-340350"/>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663222" y="762652"/>
            <a:ext cx="4134557"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a:off x="663222" y="1305318"/>
            <a:ext cx="886177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663221" y="598183"/>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hasCustomPrompt="1"/>
          </p:nvPr>
        </p:nvSpPr>
        <p:spPr>
          <a:xfrm>
            <a:off x="4736042" y="762652"/>
            <a:ext cx="4788959" cy="359817"/>
          </a:xfrm>
          <a:prstGeom prst="rect">
            <a:avLst/>
          </a:prstGeom>
        </p:spPr>
        <p:txBody>
          <a:bodyPr vert="horz" lIns="0" tIns="40504" rIns="0" bIns="40504" anchor="ctr"/>
          <a:lstStyle>
            <a:lvl1pPr marL="0" indent="0" algn="r">
              <a:lnSpc>
                <a:spcPct val="100000"/>
              </a:lnSpc>
              <a:spcBef>
                <a:spcPts val="0"/>
              </a:spcBef>
              <a:buNone/>
              <a:defRPr sz="2000" b="1">
                <a:solidFill>
                  <a:schemeClr val="accent2"/>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Tree>
    <p:extLst>
      <p:ext uri="{BB962C8B-B14F-4D97-AF65-F5344CB8AC3E}">
        <p14:creationId xmlns:p14="http://schemas.microsoft.com/office/powerpoint/2010/main" val="207193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400"/>
                                        <p:tgtEl>
                                          <p:spTgt spid="6">
                                            <p:txEl>
                                              <p:pRg st="0" end="0"/>
                                            </p:txEl>
                                          </p:spTgt>
                                        </p:tgtEl>
                                      </p:cBhvr>
                                    </p:animEffect>
                                    <p:anim calcmode="lin" valueType="num">
                                      <p:cBhvr>
                                        <p:cTn id="13"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655307" y="1190612"/>
            <a:ext cx="4476257" cy="359817"/>
          </a:xfrm>
          <a:prstGeom prst="rect">
            <a:avLst/>
          </a:prstGeom>
        </p:spPr>
        <p:txBody>
          <a:bodyPr vert="horz" lIns="0" tIns="40504" rIns="0" bIns="40504" anchor="ctr"/>
          <a:lstStyle>
            <a:lvl1pPr marL="0" indent="0" algn="l">
              <a:lnSpc>
                <a:spcPct val="100000"/>
              </a:lnSpc>
              <a:spcBef>
                <a:spcPts val="0"/>
              </a:spcBef>
              <a:buNone/>
              <a:defRPr sz="3333" b="0">
                <a:solidFill>
                  <a:schemeClr val="bg1">
                    <a:lumMod val="50000"/>
                  </a:schemeClr>
                </a:solidFill>
                <a:latin typeface="Lato Light"/>
                <a:cs typeface="Lato Light"/>
              </a:defRPr>
            </a:lvl1pPr>
          </a:lstStyle>
          <a:p>
            <a:pPr lvl="0"/>
            <a:r>
              <a:rPr lang="es-ES_tradnl" dirty="0" err="1"/>
              <a:t>Contents</a:t>
            </a:r>
            <a:endParaRPr lang="es-ES_tradnl" dirty="0"/>
          </a:p>
        </p:txBody>
      </p:sp>
      <p:sp>
        <p:nvSpPr>
          <p:cNvPr id="3" name="Isosceles Triangle 2"/>
          <p:cNvSpPr/>
          <p:nvPr userDrawn="1"/>
        </p:nvSpPr>
        <p:spPr>
          <a:xfrm rot="16200000">
            <a:off x="-23362" y="12965"/>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5400000">
            <a:off x="-23362" y="-340866"/>
            <a:ext cx="715779" cy="685612"/>
          </a:xfrm>
          <a:prstGeom prst="triangl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 name="Isosceles Triangle 8"/>
          <p:cNvSpPr/>
          <p:nvPr userDrawn="1"/>
        </p:nvSpPr>
        <p:spPr>
          <a:xfrm rot="5400000">
            <a:off x="-23362" y="366795"/>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23362" y="720625"/>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23362" y="1074455"/>
            <a:ext cx="715779" cy="685612"/>
          </a:xfrm>
          <a:prstGeom prst="triangl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16200000">
            <a:off x="-23362" y="142828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5400000">
            <a:off x="-23362" y="178617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16200000">
            <a:off x="-23362" y="214406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652843" y="-336807"/>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652843" y="17023"/>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652843" y="370853"/>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652843" y="724683"/>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16200000">
            <a:off x="652843" y="1078513"/>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1329048" y="1296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1329048" y="-340866"/>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5400000">
            <a:off x="1329048" y="36679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16200000">
            <a:off x="2014661" y="-336807"/>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5400000">
            <a:off x="2014661" y="17023"/>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2690865" y="-332231"/>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 name="Text Placeholder 7"/>
          <p:cNvSpPr>
            <a:spLocks noGrp="1"/>
          </p:cNvSpPr>
          <p:nvPr>
            <p:ph type="body" sz="quarter" idx="12" hasCustomPrompt="1"/>
          </p:nvPr>
        </p:nvSpPr>
        <p:spPr>
          <a:xfrm>
            <a:off x="8321042" y="1778988"/>
            <a:ext cx="446264" cy="359817"/>
          </a:xfrm>
          <a:prstGeom prst="rect">
            <a:avLst/>
          </a:prstGeom>
        </p:spPr>
        <p:txBody>
          <a:bodyPr vert="horz" lIns="0" tIns="40504" rIns="0" bIns="40504" anchor="ctr"/>
          <a:lstStyle>
            <a:lvl1pPr marL="0" indent="0" algn="r">
              <a:lnSpc>
                <a:spcPct val="100000"/>
              </a:lnSpc>
              <a:spcBef>
                <a:spcPts val="0"/>
              </a:spcBef>
              <a:buNone/>
              <a:defRPr sz="2000" b="0">
                <a:solidFill>
                  <a:schemeClr val="bg1">
                    <a:lumMod val="65000"/>
                  </a:schemeClr>
                </a:solidFill>
                <a:latin typeface="Lato Light"/>
                <a:cs typeface="Lato Light"/>
              </a:defRPr>
            </a:lvl1pPr>
          </a:lstStyle>
          <a:p>
            <a:pPr lvl="0"/>
            <a:r>
              <a:rPr lang="es-ES_tradnl" dirty="0"/>
              <a:t>03</a:t>
            </a:r>
          </a:p>
        </p:txBody>
      </p:sp>
      <p:sp>
        <p:nvSpPr>
          <p:cNvPr id="29" name="Text Placeholder 7"/>
          <p:cNvSpPr>
            <a:spLocks noGrp="1"/>
          </p:cNvSpPr>
          <p:nvPr>
            <p:ph type="body" sz="quarter" idx="13" hasCustomPrompt="1"/>
          </p:nvPr>
        </p:nvSpPr>
        <p:spPr>
          <a:xfrm>
            <a:off x="1655307" y="156308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30" name="Text Placeholder 7"/>
          <p:cNvSpPr>
            <a:spLocks noGrp="1"/>
          </p:cNvSpPr>
          <p:nvPr>
            <p:ph type="body" sz="quarter" idx="14" hasCustomPrompt="1"/>
          </p:nvPr>
        </p:nvSpPr>
        <p:spPr>
          <a:xfrm>
            <a:off x="1935272" y="156308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1</a:t>
            </a:r>
          </a:p>
        </p:txBody>
      </p:sp>
      <p:sp>
        <p:nvSpPr>
          <p:cNvPr id="66" name="Text Placeholder 7"/>
          <p:cNvSpPr>
            <a:spLocks noGrp="1"/>
          </p:cNvSpPr>
          <p:nvPr>
            <p:ph type="body" sz="quarter" idx="11" hasCustomPrompt="1"/>
          </p:nvPr>
        </p:nvSpPr>
        <p:spPr>
          <a:xfrm>
            <a:off x="2462674" y="1778988"/>
            <a:ext cx="3668889" cy="359817"/>
          </a:xfrm>
          <a:prstGeom prst="rect">
            <a:avLst/>
          </a:prstGeom>
        </p:spPr>
        <p:txBody>
          <a:bodyPr vert="horz" lIns="0" tIns="40504" rIns="0" bIns="40504" anchor="ctr"/>
          <a:lstStyle>
            <a:lvl1pPr marL="0" indent="0" algn="l">
              <a:lnSpc>
                <a:spcPct val="100000"/>
              </a:lnSpc>
              <a:spcBef>
                <a:spcPts val="0"/>
              </a:spcBef>
              <a:buNone/>
              <a:defRPr sz="2000" b="0">
                <a:solidFill>
                  <a:schemeClr val="bg1">
                    <a:lumMod val="65000"/>
                  </a:schemeClr>
                </a:solidFill>
                <a:latin typeface="Lato Light"/>
                <a:cs typeface="Lato Light"/>
              </a:defRPr>
            </a:lvl1pPr>
          </a:lstStyle>
          <a:p>
            <a:pPr lvl="0"/>
            <a:r>
              <a:rPr lang="es-ES_tradnl" dirty="0" err="1"/>
              <a:t>About</a:t>
            </a:r>
            <a:r>
              <a:rPr lang="es-ES_tradnl" dirty="0"/>
              <a:t> </a:t>
            </a:r>
            <a:r>
              <a:rPr lang="es-ES_tradnl" dirty="0" err="1"/>
              <a:t>us</a:t>
            </a:r>
            <a:endParaRPr lang="es-ES_tradnl" dirty="0"/>
          </a:p>
        </p:txBody>
      </p:sp>
      <p:cxnSp>
        <p:nvCxnSpPr>
          <p:cNvPr id="71" name="Straight Connector 70"/>
          <p:cNvCxnSpPr/>
          <p:nvPr userDrawn="1"/>
        </p:nvCxnSpPr>
        <p:spPr>
          <a:xfrm flipH="1">
            <a:off x="1655307" y="2312878"/>
            <a:ext cx="7112000" cy="0"/>
          </a:xfrm>
          <a:prstGeom prst="line">
            <a:avLst/>
          </a:prstGeom>
          <a:ln w="9525"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2" name="Text Placeholder 7"/>
          <p:cNvSpPr>
            <a:spLocks noGrp="1"/>
          </p:cNvSpPr>
          <p:nvPr>
            <p:ph type="body" sz="quarter" idx="16" hasCustomPrompt="1"/>
          </p:nvPr>
        </p:nvSpPr>
        <p:spPr>
          <a:xfrm>
            <a:off x="8321042" y="2477938"/>
            <a:ext cx="446264" cy="359817"/>
          </a:xfrm>
          <a:prstGeom prst="rect">
            <a:avLst/>
          </a:prstGeom>
        </p:spPr>
        <p:txBody>
          <a:bodyPr vert="horz" lIns="0" tIns="40504" rIns="0" bIns="40504" anchor="ctr"/>
          <a:lstStyle>
            <a:lvl1pPr marL="0" indent="0" algn="r">
              <a:lnSpc>
                <a:spcPct val="100000"/>
              </a:lnSpc>
              <a:spcBef>
                <a:spcPts val="0"/>
              </a:spcBef>
              <a:buNone/>
              <a:defRPr sz="2000" b="0">
                <a:solidFill>
                  <a:schemeClr val="bg1">
                    <a:lumMod val="65000"/>
                  </a:schemeClr>
                </a:solidFill>
                <a:latin typeface="Lato Light"/>
                <a:cs typeface="Lato Light"/>
              </a:defRPr>
            </a:lvl1pPr>
          </a:lstStyle>
          <a:p>
            <a:pPr lvl="0"/>
            <a:r>
              <a:rPr lang="es-ES_tradnl" dirty="0"/>
              <a:t>15</a:t>
            </a:r>
          </a:p>
        </p:txBody>
      </p:sp>
      <p:sp>
        <p:nvSpPr>
          <p:cNvPr id="73" name="Text Placeholder 7"/>
          <p:cNvSpPr>
            <a:spLocks noGrp="1"/>
          </p:cNvSpPr>
          <p:nvPr>
            <p:ph type="body" sz="quarter" idx="17" hasCustomPrompt="1"/>
          </p:nvPr>
        </p:nvSpPr>
        <p:spPr>
          <a:xfrm>
            <a:off x="1655307" y="226203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74" name="Text Placeholder 7"/>
          <p:cNvSpPr>
            <a:spLocks noGrp="1"/>
          </p:cNvSpPr>
          <p:nvPr>
            <p:ph type="body" sz="quarter" idx="18" hasCustomPrompt="1"/>
          </p:nvPr>
        </p:nvSpPr>
        <p:spPr>
          <a:xfrm>
            <a:off x="1935272" y="226203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2</a:t>
            </a:r>
          </a:p>
        </p:txBody>
      </p:sp>
      <p:sp>
        <p:nvSpPr>
          <p:cNvPr id="87" name="Text Placeholder 7"/>
          <p:cNvSpPr>
            <a:spLocks noGrp="1"/>
          </p:cNvSpPr>
          <p:nvPr>
            <p:ph type="body" sz="quarter" idx="15" hasCustomPrompt="1"/>
          </p:nvPr>
        </p:nvSpPr>
        <p:spPr>
          <a:xfrm>
            <a:off x="2462674" y="2477938"/>
            <a:ext cx="3668889" cy="359817"/>
          </a:xfrm>
          <a:prstGeom prst="rect">
            <a:avLst/>
          </a:prstGeom>
        </p:spPr>
        <p:txBody>
          <a:bodyPr vert="horz" lIns="0" tIns="40504" rIns="0" bIns="40504" anchor="ctr"/>
          <a:lstStyle>
            <a:lvl1pPr marL="0" indent="0" algn="l">
              <a:lnSpc>
                <a:spcPct val="100000"/>
              </a:lnSpc>
              <a:spcBef>
                <a:spcPts val="0"/>
              </a:spcBef>
              <a:buNone/>
              <a:defRPr sz="2000" b="0">
                <a:solidFill>
                  <a:schemeClr val="bg1">
                    <a:lumMod val="65000"/>
                  </a:schemeClr>
                </a:solidFill>
                <a:latin typeface="Lato Light"/>
                <a:cs typeface="Lato Light"/>
              </a:defRPr>
            </a:lvl1pPr>
          </a:lstStyle>
          <a:p>
            <a:pPr lvl="0"/>
            <a:r>
              <a:rPr lang="es-ES_tradnl" dirty="0" err="1"/>
              <a:t>Gallery</a:t>
            </a:r>
            <a:endParaRPr lang="es-ES_tradnl" dirty="0"/>
          </a:p>
        </p:txBody>
      </p:sp>
      <p:cxnSp>
        <p:nvCxnSpPr>
          <p:cNvPr id="91" name="Straight Connector 90"/>
          <p:cNvCxnSpPr/>
          <p:nvPr userDrawn="1"/>
        </p:nvCxnSpPr>
        <p:spPr>
          <a:xfrm flipH="1" flipV="1">
            <a:off x="1655307" y="3011830"/>
            <a:ext cx="7112000" cy="12083"/>
          </a:xfrm>
          <a:prstGeom prst="line">
            <a:avLst/>
          </a:prstGeom>
          <a:ln w="9525"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92" name="Text Placeholder 7"/>
          <p:cNvSpPr>
            <a:spLocks noGrp="1"/>
          </p:cNvSpPr>
          <p:nvPr>
            <p:ph type="body" sz="quarter" idx="20" hasCustomPrompt="1"/>
          </p:nvPr>
        </p:nvSpPr>
        <p:spPr>
          <a:xfrm>
            <a:off x="8321042" y="3176888"/>
            <a:ext cx="446264" cy="359817"/>
          </a:xfrm>
          <a:prstGeom prst="rect">
            <a:avLst/>
          </a:prstGeom>
        </p:spPr>
        <p:txBody>
          <a:bodyPr vert="horz" lIns="0" tIns="40504" rIns="0" bIns="40504" anchor="ctr"/>
          <a:lstStyle>
            <a:lvl1pPr marL="0" indent="0" algn="r">
              <a:lnSpc>
                <a:spcPct val="100000"/>
              </a:lnSpc>
              <a:spcBef>
                <a:spcPts val="0"/>
              </a:spcBef>
              <a:buNone/>
              <a:defRPr sz="2000" b="0">
                <a:solidFill>
                  <a:schemeClr val="bg1">
                    <a:lumMod val="65000"/>
                  </a:schemeClr>
                </a:solidFill>
                <a:latin typeface="Lato Light"/>
                <a:cs typeface="Lato Light"/>
              </a:defRPr>
            </a:lvl1pPr>
          </a:lstStyle>
          <a:p>
            <a:pPr lvl="0"/>
            <a:r>
              <a:rPr lang="es-ES_tradnl" dirty="0"/>
              <a:t>20</a:t>
            </a:r>
          </a:p>
        </p:txBody>
      </p:sp>
      <p:sp>
        <p:nvSpPr>
          <p:cNvPr id="93" name="Text Placeholder 7"/>
          <p:cNvSpPr>
            <a:spLocks noGrp="1"/>
          </p:cNvSpPr>
          <p:nvPr>
            <p:ph type="body" sz="quarter" idx="21" hasCustomPrompt="1"/>
          </p:nvPr>
        </p:nvSpPr>
        <p:spPr>
          <a:xfrm>
            <a:off x="1655307" y="296098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94" name="Text Placeholder 7"/>
          <p:cNvSpPr>
            <a:spLocks noGrp="1"/>
          </p:cNvSpPr>
          <p:nvPr>
            <p:ph type="body" sz="quarter" idx="22" hasCustomPrompt="1"/>
          </p:nvPr>
        </p:nvSpPr>
        <p:spPr>
          <a:xfrm>
            <a:off x="1935272" y="296098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3</a:t>
            </a:r>
          </a:p>
        </p:txBody>
      </p:sp>
      <p:sp>
        <p:nvSpPr>
          <p:cNvPr id="103" name="Text Placeholder 7"/>
          <p:cNvSpPr>
            <a:spLocks noGrp="1"/>
          </p:cNvSpPr>
          <p:nvPr>
            <p:ph type="body" sz="quarter" idx="19" hasCustomPrompt="1"/>
          </p:nvPr>
        </p:nvSpPr>
        <p:spPr>
          <a:xfrm>
            <a:off x="2462674" y="3176888"/>
            <a:ext cx="3668889" cy="359817"/>
          </a:xfrm>
          <a:prstGeom prst="rect">
            <a:avLst/>
          </a:prstGeom>
        </p:spPr>
        <p:txBody>
          <a:bodyPr vert="horz" lIns="0" tIns="40504" rIns="0" bIns="40504" anchor="ctr"/>
          <a:lstStyle>
            <a:lvl1pPr marL="0" indent="0" algn="l">
              <a:lnSpc>
                <a:spcPct val="100000"/>
              </a:lnSpc>
              <a:spcBef>
                <a:spcPts val="0"/>
              </a:spcBef>
              <a:buNone/>
              <a:defRPr sz="2000" b="0">
                <a:solidFill>
                  <a:schemeClr val="bg1">
                    <a:lumMod val="65000"/>
                  </a:schemeClr>
                </a:solidFill>
                <a:latin typeface="Lato Light"/>
                <a:cs typeface="Lato Light"/>
              </a:defRPr>
            </a:lvl1pPr>
          </a:lstStyle>
          <a:p>
            <a:pPr lvl="0"/>
            <a:r>
              <a:rPr lang="es-ES_tradnl" dirty="0"/>
              <a:t>Project</a:t>
            </a:r>
          </a:p>
        </p:txBody>
      </p:sp>
      <p:cxnSp>
        <p:nvCxnSpPr>
          <p:cNvPr id="106" name="Straight Connector 105"/>
          <p:cNvCxnSpPr/>
          <p:nvPr userDrawn="1"/>
        </p:nvCxnSpPr>
        <p:spPr>
          <a:xfrm flipH="1" flipV="1">
            <a:off x="1655307" y="3698121"/>
            <a:ext cx="7112000" cy="12083"/>
          </a:xfrm>
          <a:prstGeom prst="line">
            <a:avLst/>
          </a:prstGeom>
          <a:ln w="9525"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07" name="Text Placeholder 7"/>
          <p:cNvSpPr>
            <a:spLocks noGrp="1"/>
          </p:cNvSpPr>
          <p:nvPr>
            <p:ph type="body" sz="quarter" idx="24" hasCustomPrompt="1"/>
          </p:nvPr>
        </p:nvSpPr>
        <p:spPr>
          <a:xfrm>
            <a:off x="8321042" y="3863178"/>
            <a:ext cx="446264" cy="359817"/>
          </a:xfrm>
          <a:prstGeom prst="rect">
            <a:avLst/>
          </a:prstGeom>
        </p:spPr>
        <p:txBody>
          <a:bodyPr vert="horz" lIns="0" tIns="40504" rIns="0" bIns="40504" anchor="ctr"/>
          <a:lstStyle>
            <a:lvl1pPr marL="0" indent="0" algn="r">
              <a:lnSpc>
                <a:spcPct val="100000"/>
              </a:lnSpc>
              <a:spcBef>
                <a:spcPts val="0"/>
              </a:spcBef>
              <a:buNone/>
              <a:defRPr sz="2000" b="0">
                <a:solidFill>
                  <a:schemeClr val="bg1">
                    <a:lumMod val="65000"/>
                  </a:schemeClr>
                </a:solidFill>
                <a:latin typeface="Lato Light"/>
                <a:cs typeface="Lato Light"/>
              </a:defRPr>
            </a:lvl1pPr>
          </a:lstStyle>
          <a:p>
            <a:pPr lvl="0"/>
            <a:r>
              <a:rPr lang="es-ES_tradnl" dirty="0"/>
              <a:t>40</a:t>
            </a:r>
          </a:p>
        </p:txBody>
      </p:sp>
      <p:sp>
        <p:nvSpPr>
          <p:cNvPr id="108" name="Text Placeholder 7"/>
          <p:cNvSpPr>
            <a:spLocks noGrp="1"/>
          </p:cNvSpPr>
          <p:nvPr>
            <p:ph type="body" sz="quarter" idx="25" hasCustomPrompt="1"/>
          </p:nvPr>
        </p:nvSpPr>
        <p:spPr>
          <a:xfrm>
            <a:off x="1655307" y="3647279"/>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109" name="Text Placeholder 7"/>
          <p:cNvSpPr>
            <a:spLocks noGrp="1"/>
          </p:cNvSpPr>
          <p:nvPr>
            <p:ph type="body" sz="quarter" idx="26" hasCustomPrompt="1"/>
          </p:nvPr>
        </p:nvSpPr>
        <p:spPr>
          <a:xfrm>
            <a:off x="1935272" y="3647279"/>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4</a:t>
            </a:r>
          </a:p>
        </p:txBody>
      </p:sp>
      <p:sp>
        <p:nvSpPr>
          <p:cNvPr id="114" name="Text Placeholder 7"/>
          <p:cNvSpPr>
            <a:spLocks noGrp="1"/>
          </p:cNvSpPr>
          <p:nvPr>
            <p:ph type="body" sz="quarter" idx="23" hasCustomPrompt="1"/>
          </p:nvPr>
        </p:nvSpPr>
        <p:spPr>
          <a:xfrm>
            <a:off x="2462674" y="3863178"/>
            <a:ext cx="3668889" cy="359817"/>
          </a:xfrm>
          <a:prstGeom prst="rect">
            <a:avLst/>
          </a:prstGeom>
        </p:spPr>
        <p:txBody>
          <a:bodyPr vert="horz" lIns="0" tIns="40504" rIns="0" bIns="40504" anchor="ctr"/>
          <a:lstStyle>
            <a:lvl1pPr marL="0" indent="0" algn="l">
              <a:lnSpc>
                <a:spcPct val="100000"/>
              </a:lnSpc>
              <a:spcBef>
                <a:spcPts val="0"/>
              </a:spcBef>
              <a:buNone/>
              <a:defRPr sz="2000" b="0">
                <a:solidFill>
                  <a:schemeClr val="bg1">
                    <a:lumMod val="65000"/>
                  </a:schemeClr>
                </a:solidFill>
                <a:latin typeface="Lato Light"/>
                <a:cs typeface="Lato Light"/>
              </a:defRPr>
            </a:lvl1pPr>
          </a:lstStyle>
          <a:p>
            <a:pPr lvl="0"/>
            <a:r>
              <a:rPr lang="es-ES_tradnl" dirty="0" err="1"/>
              <a:t>Results</a:t>
            </a:r>
            <a:endParaRPr lang="es-ES_tradnl" dirty="0"/>
          </a:p>
        </p:txBody>
      </p:sp>
      <p:cxnSp>
        <p:nvCxnSpPr>
          <p:cNvPr id="116" name="Straight Connector 115"/>
          <p:cNvCxnSpPr/>
          <p:nvPr userDrawn="1"/>
        </p:nvCxnSpPr>
        <p:spPr>
          <a:xfrm flipH="1" flipV="1">
            <a:off x="1655307" y="4475690"/>
            <a:ext cx="7112000" cy="12083"/>
          </a:xfrm>
          <a:prstGeom prst="line">
            <a:avLst/>
          </a:prstGeom>
          <a:ln w="9525" cmpd="sng">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7" name="Text Placeholder 7"/>
          <p:cNvSpPr>
            <a:spLocks noGrp="1"/>
          </p:cNvSpPr>
          <p:nvPr>
            <p:ph type="body" sz="quarter" idx="28" hasCustomPrompt="1"/>
          </p:nvPr>
        </p:nvSpPr>
        <p:spPr>
          <a:xfrm>
            <a:off x="8321042" y="4640748"/>
            <a:ext cx="446264" cy="359817"/>
          </a:xfrm>
          <a:prstGeom prst="rect">
            <a:avLst/>
          </a:prstGeom>
        </p:spPr>
        <p:txBody>
          <a:bodyPr vert="horz" lIns="0" tIns="40504" rIns="0" bIns="40504" anchor="ctr"/>
          <a:lstStyle>
            <a:lvl1pPr marL="0" indent="0" algn="r">
              <a:lnSpc>
                <a:spcPct val="100000"/>
              </a:lnSpc>
              <a:spcBef>
                <a:spcPts val="0"/>
              </a:spcBef>
              <a:buNone/>
              <a:defRPr sz="2000" b="0">
                <a:solidFill>
                  <a:schemeClr val="bg1">
                    <a:lumMod val="65000"/>
                  </a:schemeClr>
                </a:solidFill>
                <a:latin typeface="Lato Light"/>
                <a:cs typeface="Lato Light"/>
              </a:defRPr>
            </a:lvl1pPr>
          </a:lstStyle>
          <a:p>
            <a:pPr lvl="0"/>
            <a:r>
              <a:rPr lang="es-ES_tradnl" dirty="0"/>
              <a:t>60</a:t>
            </a:r>
          </a:p>
        </p:txBody>
      </p:sp>
      <p:sp>
        <p:nvSpPr>
          <p:cNvPr id="118" name="Text Placeholder 7"/>
          <p:cNvSpPr>
            <a:spLocks noGrp="1"/>
          </p:cNvSpPr>
          <p:nvPr>
            <p:ph type="body" sz="quarter" idx="29" hasCustomPrompt="1"/>
          </p:nvPr>
        </p:nvSpPr>
        <p:spPr>
          <a:xfrm>
            <a:off x="1655307" y="442484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119" name="Text Placeholder 7"/>
          <p:cNvSpPr>
            <a:spLocks noGrp="1"/>
          </p:cNvSpPr>
          <p:nvPr>
            <p:ph type="body" sz="quarter" idx="30" hasCustomPrompt="1"/>
          </p:nvPr>
        </p:nvSpPr>
        <p:spPr>
          <a:xfrm>
            <a:off x="1935272" y="4424848"/>
            <a:ext cx="499180" cy="762491"/>
          </a:xfrm>
          <a:prstGeom prst="rect">
            <a:avLst/>
          </a:prstGeom>
        </p:spPr>
        <p:txBody>
          <a:bodyPr vert="horz" lIns="0" tIns="40504" rIns="0" bIns="40504" anchor="ctr"/>
          <a:lstStyle>
            <a:lvl1pPr marL="0" indent="0" algn="l">
              <a:lnSpc>
                <a:spcPct val="100000"/>
              </a:lnSpc>
              <a:spcBef>
                <a:spcPts val="0"/>
              </a:spcBef>
              <a:buNone/>
              <a:defRPr sz="5556" b="0">
                <a:solidFill>
                  <a:schemeClr val="accent2">
                    <a:lumMod val="60000"/>
                    <a:lumOff val="40000"/>
                    <a:alpha val="70000"/>
                  </a:schemeClr>
                </a:solidFill>
                <a:latin typeface="Arialic Hollow"/>
                <a:cs typeface="Arialic Hollow"/>
              </a:defRPr>
            </a:lvl1pPr>
          </a:lstStyle>
          <a:p>
            <a:pPr lvl="0"/>
            <a:r>
              <a:rPr lang="es-ES_tradnl" dirty="0"/>
              <a:t>5</a:t>
            </a:r>
          </a:p>
        </p:txBody>
      </p:sp>
      <p:sp>
        <p:nvSpPr>
          <p:cNvPr id="120" name="Text Placeholder 7"/>
          <p:cNvSpPr>
            <a:spLocks noGrp="1"/>
          </p:cNvSpPr>
          <p:nvPr>
            <p:ph type="body" sz="quarter" idx="27" hasCustomPrompt="1"/>
          </p:nvPr>
        </p:nvSpPr>
        <p:spPr>
          <a:xfrm>
            <a:off x="2462674" y="4640748"/>
            <a:ext cx="3668889" cy="359817"/>
          </a:xfrm>
          <a:prstGeom prst="rect">
            <a:avLst/>
          </a:prstGeom>
        </p:spPr>
        <p:txBody>
          <a:bodyPr vert="horz" lIns="0" tIns="40504" rIns="0" bIns="40504" anchor="ctr"/>
          <a:lstStyle>
            <a:lvl1pPr marL="0" indent="0" algn="l">
              <a:lnSpc>
                <a:spcPct val="100000"/>
              </a:lnSpc>
              <a:spcBef>
                <a:spcPts val="0"/>
              </a:spcBef>
              <a:buNone/>
              <a:defRPr sz="2000" b="0">
                <a:solidFill>
                  <a:schemeClr val="bg1">
                    <a:lumMod val="65000"/>
                  </a:schemeClr>
                </a:solidFill>
                <a:latin typeface="Lato Light"/>
                <a:cs typeface="Lato Light"/>
              </a:defRPr>
            </a:lvl1pPr>
          </a:lstStyle>
          <a:p>
            <a:pPr lvl="0"/>
            <a:r>
              <a:rPr lang="es-ES_tradnl" dirty="0" err="1"/>
              <a:t>Contact</a:t>
            </a:r>
            <a:endParaRPr lang="es-ES_tradnl" dirty="0"/>
          </a:p>
        </p:txBody>
      </p:sp>
    </p:spTree>
    <p:extLst>
      <p:ext uri="{BB962C8B-B14F-4D97-AF65-F5344CB8AC3E}">
        <p14:creationId xmlns:p14="http://schemas.microsoft.com/office/powerpoint/2010/main" val="81409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2"/>
                                        </p:tgtEl>
                                        <p:attrNameLst>
                                          <p:attrName>style.visibility</p:attrName>
                                        </p:attrNameLst>
                                      </p:cBhvr>
                                      <p:to>
                                        <p:strVal val="visible"/>
                                      </p:to>
                                    </p:set>
                                    <p:anim calcmode="lin" valueType="num">
                                      <p:cBhvr>
                                        <p:cTn id="82" dur="500" fill="hold"/>
                                        <p:tgtEl>
                                          <p:spTgt spid="22"/>
                                        </p:tgtEl>
                                        <p:attrNameLst>
                                          <p:attrName>ppt_w</p:attrName>
                                        </p:attrNameLst>
                                      </p:cBhvr>
                                      <p:tavLst>
                                        <p:tav tm="0">
                                          <p:val>
                                            <p:fltVal val="0"/>
                                          </p:val>
                                        </p:tav>
                                        <p:tav tm="100000">
                                          <p:val>
                                            <p:strVal val="#ppt_w"/>
                                          </p:val>
                                        </p:tav>
                                      </p:tavLst>
                                    </p:anim>
                                    <p:anim calcmode="lin" valueType="num">
                                      <p:cBhvr>
                                        <p:cTn id="83" dur="500" fill="hold"/>
                                        <p:tgtEl>
                                          <p:spTgt spid="22"/>
                                        </p:tgtEl>
                                        <p:attrNameLst>
                                          <p:attrName>ppt_h</p:attrName>
                                        </p:attrNameLst>
                                      </p:cBhvr>
                                      <p:tavLst>
                                        <p:tav tm="0">
                                          <p:val>
                                            <p:fltVal val="0"/>
                                          </p:val>
                                        </p:tav>
                                        <p:tav tm="100000">
                                          <p:val>
                                            <p:strVal val="#ppt_h"/>
                                          </p:val>
                                        </p:tav>
                                      </p:tavLst>
                                    </p:anim>
                                    <p:animEffect transition="in" filter="fade">
                                      <p:cBhvr>
                                        <p:cTn id="84" dur="500"/>
                                        <p:tgtEl>
                                          <p:spTgt spid="22"/>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24"/>
                                        </p:tgtEl>
                                        <p:attrNameLst>
                                          <p:attrName>style.visibility</p:attrName>
                                        </p:attrNameLst>
                                      </p:cBhvr>
                                      <p:to>
                                        <p:strVal val="visible"/>
                                      </p:to>
                                    </p:set>
                                    <p:anim calcmode="lin" valueType="num">
                                      <p:cBhvr>
                                        <p:cTn id="92" dur="500" fill="hold"/>
                                        <p:tgtEl>
                                          <p:spTgt spid="24"/>
                                        </p:tgtEl>
                                        <p:attrNameLst>
                                          <p:attrName>ppt_w</p:attrName>
                                        </p:attrNameLst>
                                      </p:cBhvr>
                                      <p:tavLst>
                                        <p:tav tm="0">
                                          <p:val>
                                            <p:fltVal val="0"/>
                                          </p:val>
                                        </p:tav>
                                        <p:tav tm="100000">
                                          <p:val>
                                            <p:strVal val="#ppt_w"/>
                                          </p:val>
                                        </p:tav>
                                      </p:tavLst>
                                    </p:anim>
                                    <p:anim calcmode="lin" valueType="num">
                                      <p:cBhvr>
                                        <p:cTn id="93" dur="500" fill="hold"/>
                                        <p:tgtEl>
                                          <p:spTgt spid="24"/>
                                        </p:tgtEl>
                                        <p:attrNameLst>
                                          <p:attrName>ppt_h</p:attrName>
                                        </p:attrNameLst>
                                      </p:cBhvr>
                                      <p:tavLst>
                                        <p:tav tm="0">
                                          <p:val>
                                            <p:fltVal val="0"/>
                                          </p:val>
                                        </p:tav>
                                        <p:tav tm="100000">
                                          <p:val>
                                            <p:strVal val="#ppt_h"/>
                                          </p:val>
                                        </p:tav>
                                      </p:tavLst>
                                    </p:anim>
                                    <p:animEffect transition="in" filter="fade">
                                      <p:cBhvr>
                                        <p:cTn id="94" dur="500"/>
                                        <p:tgtEl>
                                          <p:spTgt spid="24"/>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childTnLst>
                          </p:cTn>
                        </p:par>
                        <p:par>
                          <p:cTn id="100" fill="hold">
                            <p:stCondLst>
                              <p:cond delay="700"/>
                            </p:stCondLst>
                            <p:childTnLst>
                              <p:par>
                                <p:cTn id="101" presetID="42" presetClass="entr" presetSubtype="0" fill="hold" grpId="0" nodeType="afterEffect">
                                  <p:stCondLst>
                                    <p:cond delay="0"/>
                                  </p:stCondLst>
                                  <p:childTnLst>
                                    <p:set>
                                      <p:cBhvr>
                                        <p:cTn id="102" dur="1" fill="hold">
                                          <p:stCondLst>
                                            <p:cond delay="0"/>
                                          </p:stCondLst>
                                        </p:cTn>
                                        <p:tgtEl>
                                          <p:spTgt spid="8">
                                            <p:txEl>
                                              <p:pRg st="0" end="0"/>
                                            </p:txEl>
                                          </p:spTgt>
                                        </p:tgtEl>
                                        <p:attrNameLst>
                                          <p:attrName>style.visibility</p:attrName>
                                        </p:attrNameLst>
                                      </p:cBhvr>
                                      <p:to>
                                        <p:strVal val="visible"/>
                                      </p:to>
                                    </p:set>
                                    <p:animEffect transition="in" filter="fade">
                                      <p:cBhvr>
                                        <p:cTn id="103" dur="400"/>
                                        <p:tgtEl>
                                          <p:spTgt spid="8">
                                            <p:txEl>
                                              <p:pRg st="0" end="0"/>
                                            </p:txEl>
                                          </p:spTgt>
                                        </p:tgtEl>
                                      </p:cBhvr>
                                    </p:animEffect>
                                    <p:anim calcmode="lin" valueType="num">
                                      <p:cBhvr>
                                        <p:cTn id="104"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05"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200"/>
                                  </p:stCondLst>
                                  <p:childTnLst>
                                    <p:set>
                                      <p:cBhvr>
                                        <p:cTn id="107" dur="1" fill="hold">
                                          <p:stCondLst>
                                            <p:cond delay="0"/>
                                          </p:stCondLst>
                                        </p:cTn>
                                        <p:tgtEl>
                                          <p:spTgt spid="28">
                                            <p:txEl>
                                              <p:pRg st="0" end="0"/>
                                            </p:txEl>
                                          </p:spTgt>
                                        </p:tgtEl>
                                        <p:attrNameLst>
                                          <p:attrName>style.visibility</p:attrName>
                                        </p:attrNameLst>
                                      </p:cBhvr>
                                      <p:to>
                                        <p:strVal val="visible"/>
                                      </p:to>
                                    </p:set>
                                    <p:animEffect transition="in" filter="fade">
                                      <p:cBhvr>
                                        <p:cTn id="108" dur="400"/>
                                        <p:tgtEl>
                                          <p:spTgt spid="28">
                                            <p:txEl>
                                              <p:pRg st="0" end="0"/>
                                            </p:txEl>
                                          </p:spTgt>
                                        </p:tgtEl>
                                      </p:cBhvr>
                                    </p:animEffect>
                                    <p:anim calcmode="lin" valueType="num">
                                      <p:cBhvr>
                                        <p:cTn id="109" dur="4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10" dur="400" fill="hold"/>
                                        <p:tgtEl>
                                          <p:spTgt spid="28">
                                            <p:txEl>
                                              <p:pRg st="0" end="0"/>
                                            </p:txEl>
                                          </p:spTgt>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200"/>
                                  </p:stCondLst>
                                  <p:childTnLst>
                                    <p:set>
                                      <p:cBhvr>
                                        <p:cTn id="112" dur="1" fill="hold">
                                          <p:stCondLst>
                                            <p:cond delay="0"/>
                                          </p:stCondLst>
                                        </p:cTn>
                                        <p:tgtEl>
                                          <p:spTgt spid="29">
                                            <p:txEl>
                                              <p:pRg st="0" end="0"/>
                                            </p:txEl>
                                          </p:spTgt>
                                        </p:tgtEl>
                                        <p:attrNameLst>
                                          <p:attrName>style.visibility</p:attrName>
                                        </p:attrNameLst>
                                      </p:cBhvr>
                                      <p:to>
                                        <p:strVal val="visible"/>
                                      </p:to>
                                    </p:set>
                                    <p:animEffect transition="in" filter="fade">
                                      <p:cBhvr>
                                        <p:cTn id="113" dur="400"/>
                                        <p:tgtEl>
                                          <p:spTgt spid="29">
                                            <p:txEl>
                                              <p:pRg st="0" end="0"/>
                                            </p:txEl>
                                          </p:spTgt>
                                        </p:tgtEl>
                                      </p:cBhvr>
                                    </p:animEffect>
                                    <p:anim calcmode="lin" valueType="num">
                                      <p:cBhvr>
                                        <p:cTn id="114" dur="4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115" dur="400" fill="hold"/>
                                        <p:tgtEl>
                                          <p:spTgt spid="29">
                                            <p:txEl>
                                              <p:pRg st="0" end="0"/>
                                            </p:txEl>
                                          </p:spTgt>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200"/>
                                  </p:stCondLst>
                                  <p:childTnLst>
                                    <p:set>
                                      <p:cBhvr>
                                        <p:cTn id="117" dur="1" fill="hold">
                                          <p:stCondLst>
                                            <p:cond delay="0"/>
                                          </p:stCondLst>
                                        </p:cTn>
                                        <p:tgtEl>
                                          <p:spTgt spid="30">
                                            <p:txEl>
                                              <p:pRg st="0" end="0"/>
                                            </p:txEl>
                                          </p:spTgt>
                                        </p:tgtEl>
                                        <p:attrNameLst>
                                          <p:attrName>style.visibility</p:attrName>
                                        </p:attrNameLst>
                                      </p:cBhvr>
                                      <p:to>
                                        <p:strVal val="visible"/>
                                      </p:to>
                                    </p:set>
                                    <p:animEffect transition="in" filter="fade">
                                      <p:cBhvr>
                                        <p:cTn id="118" dur="400"/>
                                        <p:tgtEl>
                                          <p:spTgt spid="30">
                                            <p:txEl>
                                              <p:pRg st="0" end="0"/>
                                            </p:txEl>
                                          </p:spTgt>
                                        </p:tgtEl>
                                      </p:cBhvr>
                                    </p:animEffect>
                                    <p:anim calcmode="lin" valueType="num">
                                      <p:cBhvr>
                                        <p:cTn id="119"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0" dur="4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121" fill="hold">
                            <p:stCondLst>
                              <p:cond delay="1300"/>
                            </p:stCondLst>
                            <p:childTnLst>
                              <p:par>
                                <p:cTn id="122" presetID="42" presetClass="entr" presetSubtype="0" fill="hold" grpId="0" nodeType="afterEffect">
                                  <p:stCondLst>
                                    <p:cond delay="0"/>
                                  </p:stCondLst>
                                  <p:childTnLst>
                                    <p:set>
                                      <p:cBhvr>
                                        <p:cTn id="123" dur="1" fill="hold">
                                          <p:stCondLst>
                                            <p:cond delay="0"/>
                                          </p:stCondLst>
                                        </p:cTn>
                                        <p:tgtEl>
                                          <p:spTgt spid="66">
                                            <p:txEl>
                                              <p:pRg st="0" end="0"/>
                                            </p:txEl>
                                          </p:spTgt>
                                        </p:tgtEl>
                                        <p:attrNameLst>
                                          <p:attrName>style.visibility</p:attrName>
                                        </p:attrNameLst>
                                      </p:cBhvr>
                                      <p:to>
                                        <p:strVal val="visible"/>
                                      </p:to>
                                    </p:set>
                                    <p:animEffect transition="in" filter="fade">
                                      <p:cBhvr>
                                        <p:cTn id="124" dur="400"/>
                                        <p:tgtEl>
                                          <p:spTgt spid="66">
                                            <p:txEl>
                                              <p:pRg st="0" end="0"/>
                                            </p:txEl>
                                          </p:spTgt>
                                        </p:tgtEl>
                                      </p:cBhvr>
                                    </p:animEffect>
                                    <p:anim calcmode="lin" valueType="num">
                                      <p:cBhvr>
                                        <p:cTn id="125" dur="4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26" dur="400" fill="hold"/>
                                        <p:tgtEl>
                                          <p:spTgt spid="66">
                                            <p:txEl>
                                              <p:pRg st="0" end="0"/>
                                            </p:txEl>
                                          </p:spTgt>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200"/>
                                  </p:stCondLst>
                                  <p:childTnLst>
                                    <p:set>
                                      <p:cBhvr>
                                        <p:cTn id="128" dur="1" fill="hold">
                                          <p:stCondLst>
                                            <p:cond delay="0"/>
                                          </p:stCondLst>
                                        </p:cTn>
                                        <p:tgtEl>
                                          <p:spTgt spid="72">
                                            <p:txEl>
                                              <p:pRg st="0" end="0"/>
                                            </p:txEl>
                                          </p:spTgt>
                                        </p:tgtEl>
                                        <p:attrNameLst>
                                          <p:attrName>style.visibility</p:attrName>
                                        </p:attrNameLst>
                                      </p:cBhvr>
                                      <p:to>
                                        <p:strVal val="visible"/>
                                      </p:to>
                                    </p:set>
                                    <p:animEffect transition="in" filter="fade">
                                      <p:cBhvr>
                                        <p:cTn id="129" dur="400"/>
                                        <p:tgtEl>
                                          <p:spTgt spid="72">
                                            <p:txEl>
                                              <p:pRg st="0" end="0"/>
                                            </p:txEl>
                                          </p:spTgt>
                                        </p:tgtEl>
                                      </p:cBhvr>
                                    </p:animEffect>
                                    <p:anim calcmode="lin" valueType="num">
                                      <p:cBhvr>
                                        <p:cTn id="130"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31" dur="400" fill="hold"/>
                                        <p:tgtEl>
                                          <p:spTgt spid="72">
                                            <p:txEl>
                                              <p:pRg st="0" end="0"/>
                                            </p:txEl>
                                          </p:spTgt>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200"/>
                                  </p:stCondLst>
                                  <p:childTnLst>
                                    <p:set>
                                      <p:cBhvr>
                                        <p:cTn id="133" dur="1" fill="hold">
                                          <p:stCondLst>
                                            <p:cond delay="0"/>
                                          </p:stCondLst>
                                        </p:cTn>
                                        <p:tgtEl>
                                          <p:spTgt spid="73">
                                            <p:txEl>
                                              <p:pRg st="0" end="0"/>
                                            </p:txEl>
                                          </p:spTgt>
                                        </p:tgtEl>
                                        <p:attrNameLst>
                                          <p:attrName>style.visibility</p:attrName>
                                        </p:attrNameLst>
                                      </p:cBhvr>
                                      <p:to>
                                        <p:strVal val="visible"/>
                                      </p:to>
                                    </p:set>
                                    <p:animEffect transition="in" filter="fade">
                                      <p:cBhvr>
                                        <p:cTn id="134" dur="400"/>
                                        <p:tgtEl>
                                          <p:spTgt spid="73">
                                            <p:txEl>
                                              <p:pRg st="0" end="0"/>
                                            </p:txEl>
                                          </p:spTgt>
                                        </p:tgtEl>
                                      </p:cBhvr>
                                    </p:animEffect>
                                    <p:anim calcmode="lin" valueType="num">
                                      <p:cBhvr>
                                        <p:cTn id="135" dur="4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136" dur="400" fill="hold"/>
                                        <p:tgtEl>
                                          <p:spTgt spid="73">
                                            <p:txEl>
                                              <p:pRg st="0" end="0"/>
                                            </p:txEl>
                                          </p:spTgt>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200"/>
                                  </p:stCondLst>
                                  <p:childTnLst>
                                    <p:set>
                                      <p:cBhvr>
                                        <p:cTn id="138" dur="1" fill="hold">
                                          <p:stCondLst>
                                            <p:cond delay="0"/>
                                          </p:stCondLst>
                                        </p:cTn>
                                        <p:tgtEl>
                                          <p:spTgt spid="74">
                                            <p:txEl>
                                              <p:pRg st="0" end="0"/>
                                            </p:txEl>
                                          </p:spTgt>
                                        </p:tgtEl>
                                        <p:attrNameLst>
                                          <p:attrName>style.visibility</p:attrName>
                                        </p:attrNameLst>
                                      </p:cBhvr>
                                      <p:to>
                                        <p:strVal val="visible"/>
                                      </p:to>
                                    </p:set>
                                    <p:animEffect transition="in" filter="fade">
                                      <p:cBhvr>
                                        <p:cTn id="139" dur="400"/>
                                        <p:tgtEl>
                                          <p:spTgt spid="74">
                                            <p:txEl>
                                              <p:pRg st="0" end="0"/>
                                            </p:txEl>
                                          </p:spTgt>
                                        </p:tgtEl>
                                      </p:cBhvr>
                                    </p:animEffect>
                                    <p:anim calcmode="lin" valueType="num">
                                      <p:cBhvr>
                                        <p:cTn id="140" dur="4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141" dur="400" fill="hold"/>
                                        <p:tgtEl>
                                          <p:spTgt spid="74">
                                            <p:txEl>
                                              <p:pRg st="0" end="0"/>
                                            </p:txEl>
                                          </p:spTgt>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200"/>
                                  </p:stCondLst>
                                  <p:childTnLst>
                                    <p:set>
                                      <p:cBhvr>
                                        <p:cTn id="143" dur="1" fill="hold">
                                          <p:stCondLst>
                                            <p:cond delay="0"/>
                                          </p:stCondLst>
                                        </p:cTn>
                                        <p:tgtEl>
                                          <p:spTgt spid="87">
                                            <p:txEl>
                                              <p:pRg st="0" end="0"/>
                                            </p:txEl>
                                          </p:spTgt>
                                        </p:tgtEl>
                                        <p:attrNameLst>
                                          <p:attrName>style.visibility</p:attrName>
                                        </p:attrNameLst>
                                      </p:cBhvr>
                                      <p:to>
                                        <p:strVal val="visible"/>
                                      </p:to>
                                    </p:set>
                                    <p:animEffect transition="in" filter="fade">
                                      <p:cBhvr>
                                        <p:cTn id="144" dur="400"/>
                                        <p:tgtEl>
                                          <p:spTgt spid="87">
                                            <p:txEl>
                                              <p:pRg st="0" end="0"/>
                                            </p:txEl>
                                          </p:spTgt>
                                        </p:tgtEl>
                                      </p:cBhvr>
                                    </p:animEffect>
                                    <p:anim calcmode="lin" valueType="num">
                                      <p:cBhvr>
                                        <p:cTn id="145" dur="400" fill="hold"/>
                                        <p:tgtEl>
                                          <p:spTgt spid="87">
                                            <p:txEl>
                                              <p:pRg st="0" end="0"/>
                                            </p:txEl>
                                          </p:spTgt>
                                        </p:tgtEl>
                                        <p:attrNameLst>
                                          <p:attrName>ppt_x</p:attrName>
                                        </p:attrNameLst>
                                      </p:cBhvr>
                                      <p:tavLst>
                                        <p:tav tm="0">
                                          <p:val>
                                            <p:strVal val="#ppt_x"/>
                                          </p:val>
                                        </p:tav>
                                        <p:tav tm="100000">
                                          <p:val>
                                            <p:strVal val="#ppt_x"/>
                                          </p:val>
                                        </p:tav>
                                      </p:tavLst>
                                    </p:anim>
                                    <p:anim calcmode="lin" valueType="num">
                                      <p:cBhvr>
                                        <p:cTn id="146" dur="400" fill="hold"/>
                                        <p:tgtEl>
                                          <p:spTgt spid="87">
                                            <p:txEl>
                                              <p:pRg st="0" end="0"/>
                                            </p:txEl>
                                          </p:spTgt>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200"/>
                                  </p:stCondLst>
                                  <p:childTnLst>
                                    <p:set>
                                      <p:cBhvr>
                                        <p:cTn id="148" dur="1" fill="hold">
                                          <p:stCondLst>
                                            <p:cond delay="0"/>
                                          </p:stCondLst>
                                        </p:cTn>
                                        <p:tgtEl>
                                          <p:spTgt spid="92">
                                            <p:txEl>
                                              <p:pRg st="0" end="0"/>
                                            </p:txEl>
                                          </p:spTgt>
                                        </p:tgtEl>
                                        <p:attrNameLst>
                                          <p:attrName>style.visibility</p:attrName>
                                        </p:attrNameLst>
                                      </p:cBhvr>
                                      <p:to>
                                        <p:strVal val="visible"/>
                                      </p:to>
                                    </p:set>
                                    <p:animEffect transition="in" filter="fade">
                                      <p:cBhvr>
                                        <p:cTn id="149" dur="400"/>
                                        <p:tgtEl>
                                          <p:spTgt spid="92">
                                            <p:txEl>
                                              <p:pRg st="0" end="0"/>
                                            </p:txEl>
                                          </p:spTgt>
                                        </p:tgtEl>
                                      </p:cBhvr>
                                    </p:animEffect>
                                    <p:anim calcmode="lin" valueType="num">
                                      <p:cBhvr>
                                        <p:cTn id="150" dur="4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51" dur="400" fill="hold"/>
                                        <p:tgtEl>
                                          <p:spTgt spid="92">
                                            <p:txEl>
                                              <p:pRg st="0" end="0"/>
                                            </p:txEl>
                                          </p:spTgt>
                                        </p:tgtEl>
                                        <p:attrNameLst>
                                          <p:attrName>ppt_y</p:attrName>
                                        </p:attrNameLst>
                                      </p:cBhvr>
                                      <p:tavLst>
                                        <p:tav tm="0">
                                          <p:val>
                                            <p:strVal val="#ppt_y+.1"/>
                                          </p:val>
                                        </p:tav>
                                        <p:tav tm="100000">
                                          <p:val>
                                            <p:strVal val="#ppt_y"/>
                                          </p:val>
                                        </p:tav>
                                      </p:tavLst>
                                    </p:anim>
                                  </p:childTnLst>
                                </p:cTn>
                              </p:par>
                              <p:par>
                                <p:cTn id="152" presetID="42" presetClass="entr" presetSubtype="0" fill="hold" grpId="0" nodeType="withEffect">
                                  <p:stCondLst>
                                    <p:cond delay="200"/>
                                  </p:stCondLst>
                                  <p:childTnLst>
                                    <p:set>
                                      <p:cBhvr>
                                        <p:cTn id="153" dur="1" fill="hold">
                                          <p:stCondLst>
                                            <p:cond delay="0"/>
                                          </p:stCondLst>
                                        </p:cTn>
                                        <p:tgtEl>
                                          <p:spTgt spid="93">
                                            <p:txEl>
                                              <p:pRg st="0" end="0"/>
                                            </p:txEl>
                                          </p:spTgt>
                                        </p:tgtEl>
                                        <p:attrNameLst>
                                          <p:attrName>style.visibility</p:attrName>
                                        </p:attrNameLst>
                                      </p:cBhvr>
                                      <p:to>
                                        <p:strVal val="visible"/>
                                      </p:to>
                                    </p:set>
                                    <p:animEffect transition="in" filter="fade">
                                      <p:cBhvr>
                                        <p:cTn id="154" dur="400"/>
                                        <p:tgtEl>
                                          <p:spTgt spid="93">
                                            <p:txEl>
                                              <p:pRg st="0" end="0"/>
                                            </p:txEl>
                                          </p:spTgt>
                                        </p:tgtEl>
                                      </p:cBhvr>
                                    </p:animEffect>
                                    <p:anim calcmode="lin" valueType="num">
                                      <p:cBhvr>
                                        <p:cTn id="155" dur="400" fill="hold"/>
                                        <p:tgtEl>
                                          <p:spTgt spid="93">
                                            <p:txEl>
                                              <p:pRg st="0" end="0"/>
                                            </p:txEl>
                                          </p:spTgt>
                                        </p:tgtEl>
                                        <p:attrNameLst>
                                          <p:attrName>ppt_x</p:attrName>
                                        </p:attrNameLst>
                                      </p:cBhvr>
                                      <p:tavLst>
                                        <p:tav tm="0">
                                          <p:val>
                                            <p:strVal val="#ppt_x"/>
                                          </p:val>
                                        </p:tav>
                                        <p:tav tm="100000">
                                          <p:val>
                                            <p:strVal val="#ppt_x"/>
                                          </p:val>
                                        </p:tav>
                                      </p:tavLst>
                                    </p:anim>
                                    <p:anim calcmode="lin" valueType="num">
                                      <p:cBhvr>
                                        <p:cTn id="156" dur="400" fill="hold"/>
                                        <p:tgtEl>
                                          <p:spTgt spid="93">
                                            <p:txEl>
                                              <p:pRg st="0" end="0"/>
                                            </p:txEl>
                                          </p:spTgt>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200"/>
                                  </p:stCondLst>
                                  <p:childTnLst>
                                    <p:set>
                                      <p:cBhvr>
                                        <p:cTn id="158" dur="1" fill="hold">
                                          <p:stCondLst>
                                            <p:cond delay="0"/>
                                          </p:stCondLst>
                                        </p:cTn>
                                        <p:tgtEl>
                                          <p:spTgt spid="94">
                                            <p:txEl>
                                              <p:pRg st="0" end="0"/>
                                            </p:txEl>
                                          </p:spTgt>
                                        </p:tgtEl>
                                        <p:attrNameLst>
                                          <p:attrName>style.visibility</p:attrName>
                                        </p:attrNameLst>
                                      </p:cBhvr>
                                      <p:to>
                                        <p:strVal val="visible"/>
                                      </p:to>
                                    </p:set>
                                    <p:animEffect transition="in" filter="fade">
                                      <p:cBhvr>
                                        <p:cTn id="159" dur="400"/>
                                        <p:tgtEl>
                                          <p:spTgt spid="94">
                                            <p:txEl>
                                              <p:pRg st="0" end="0"/>
                                            </p:txEl>
                                          </p:spTgt>
                                        </p:tgtEl>
                                      </p:cBhvr>
                                    </p:animEffect>
                                    <p:anim calcmode="lin" valueType="num">
                                      <p:cBhvr>
                                        <p:cTn id="160" dur="400" fill="hold"/>
                                        <p:tgtEl>
                                          <p:spTgt spid="94">
                                            <p:txEl>
                                              <p:pRg st="0" end="0"/>
                                            </p:txEl>
                                          </p:spTgt>
                                        </p:tgtEl>
                                        <p:attrNameLst>
                                          <p:attrName>ppt_x</p:attrName>
                                        </p:attrNameLst>
                                      </p:cBhvr>
                                      <p:tavLst>
                                        <p:tav tm="0">
                                          <p:val>
                                            <p:strVal val="#ppt_x"/>
                                          </p:val>
                                        </p:tav>
                                        <p:tav tm="100000">
                                          <p:val>
                                            <p:strVal val="#ppt_x"/>
                                          </p:val>
                                        </p:tav>
                                      </p:tavLst>
                                    </p:anim>
                                    <p:anim calcmode="lin" valueType="num">
                                      <p:cBhvr>
                                        <p:cTn id="161" dur="400" fill="hold"/>
                                        <p:tgtEl>
                                          <p:spTgt spid="94">
                                            <p:txEl>
                                              <p:pRg st="0" end="0"/>
                                            </p:txEl>
                                          </p:spTgt>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200"/>
                                  </p:stCondLst>
                                  <p:childTnLst>
                                    <p:set>
                                      <p:cBhvr>
                                        <p:cTn id="163" dur="1" fill="hold">
                                          <p:stCondLst>
                                            <p:cond delay="0"/>
                                          </p:stCondLst>
                                        </p:cTn>
                                        <p:tgtEl>
                                          <p:spTgt spid="103">
                                            <p:txEl>
                                              <p:pRg st="0" end="0"/>
                                            </p:txEl>
                                          </p:spTgt>
                                        </p:tgtEl>
                                        <p:attrNameLst>
                                          <p:attrName>style.visibility</p:attrName>
                                        </p:attrNameLst>
                                      </p:cBhvr>
                                      <p:to>
                                        <p:strVal val="visible"/>
                                      </p:to>
                                    </p:set>
                                    <p:animEffect transition="in" filter="fade">
                                      <p:cBhvr>
                                        <p:cTn id="164" dur="400"/>
                                        <p:tgtEl>
                                          <p:spTgt spid="103">
                                            <p:txEl>
                                              <p:pRg st="0" end="0"/>
                                            </p:txEl>
                                          </p:spTgt>
                                        </p:tgtEl>
                                      </p:cBhvr>
                                    </p:animEffect>
                                    <p:anim calcmode="lin" valueType="num">
                                      <p:cBhvr>
                                        <p:cTn id="165" dur="4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166" dur="400" fill="hold"/>
                                        <p:tgtEl>
                                          <p:spTgt spid="103">
                                            <p:txEl>
                                              <p:pRg st="0" end="0"/>
                                            </p:txEl>
                                          </p:spTgt>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200"/>
                                  </p:stCondLst>
                                  <p:childTnLst>
                                    <p:set>
                                      <p:cBhvr>
                                        <p:cTn id="168" dur="1" fill="hold">
                                          <p:stCondLst>
                                            <p:cond delay="0"/>
                                          </p:stCondLst>
                                        </p:cTn>
                                        <p:tgtEl>
                                          <p:spTgt spid="107">
                                            <p:txEl>
                                              <p:pRg st="0" end="0"/>
                                            </p:txEl>
                                          </p:spTgt>
                                        </p:tgtEl>
                                        <p:attrNameLst>
                                          <p:attrName>style.visibility</p:attrName>
                                        </p:attrNameLst>
                                      </p:cBhvr>
                                      <p:to>
                                        <p:strVal val="visible"/>
                                      </p:to>
                                    </p:set>
                                    <p:animEffect transition="in" filter="fade">
                                      <p:cBhvr>
                                        <p:cTn id="169" dur="400"/>
                                        <p:tgtEl>
                                          <p:spTgt spid="107">
                                            <p:txEl>
                                              <p:pRg st="0" end="0"/>
                                            </p:txEl>
                                          </p:spTgt>
                                        </p:tgtEl>
                                      </p:cBhvr>
                                    </p:animEffect>
                                    <p:anim calcmode="lin" valueType="num">
                                      <p:cBhvr>
                                        <p:cTn id="170"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71"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200"/>
                                  </p:stCondLst>
                                  <p:childTnLst>
                                    <p:set>
                                      <p:cBhvr>
                                        <p:cTn id="173" dur="1" fill="hold">
                                          <p:stCondLst>
                                            <p:cond delay="0"/>
                                          </p:stCondLst>
                                        </p:cTn>
                                        <p:tgtEl>
                                          <p:spTgt spid="108">
                                            <p:txEl>
                                              <p:pRg st="0" end="0"/>
                                            </p:txEl>
                                          </p:spTgt>
                                        </p:tgtEl>
                                        <p:attrNameLst>
                                          <p:attrName>style.visibility</p:attrName>
                                        </p:attrNameLst>
                                      </p:cBhvr>
                                      <p:to>
                                        <p:strVal val="visible"/>
                                      </p:to>
                                    </p:set>
                                    <p:animEffect transition="in" filter="fade">
                                      <p:cBhvr>
                                        <p:cTn id="174" dur="400"/>
                                        <p:tgtEl>
                                          <p:spTgt spid="108">
                                            <p:txEl>
                                              <p:pRg st="0" end="0"/>
                                            </p:txEl>
                                          </p:spTgt>
                                        </p:tgtEl>
                                      </p:cBhvr>
                                    </p:animEffect>
                                    <p:anim calcmode="lin" valueType="num">
                                      <p:cBhvr>
                                        <p:cTn id="175" dur="40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176" dur="400" fill="hold"/>
                                        <p:tgtEl>
                                          <p:spTgt spid="108">
                                            <p:txEl>
                                              <p:pRg st="0" end="0"/>
                                            </p:txEl>
                                          </p:spTgt>
                                        </p:tgtEl>
                                        <p:attrNameLst>
                                          <p:attrName>ppt_y</p:attrName>
                                        </p:attrNameLst>
                                      </p:cBhvr>
                                      <p:tavLst>
                                        <p:tav tm="0">
                                          <p:val>
                                            <p:strVal val="#ppt_y+.1"/>
                                          </p:val>
                                        </p:tav>
                                        <p:tav tm="100000">
                                          <p:val>
                                            <p:strVal val="#ppt_y"/>
                                          </p:val>
                                        </p:tav>
                                      </p:tavLst>
                                    </p:anim>
                                  </p:childTnLst>
                                </p:cTn>
                              </p:par>
                              <p:par>
                                <p:cTn id="177" presetID="42" presetClass="entr" presetSubtype="0" fill="hold" grpId="0" nodeType="withEffect">
                                  <p:stCondLst>
                                    <p:cond delay="200"/>
                                  </p:stCondLst>
                                  <p:childTnLst>
                                    <p:set>
                                      <p:cBhvr>
                                        <p:cTn id="178" dur="1" fill="hold">
                                          <p:stCondLst>
                                            <p:cond delay="0"/>
                                          </p:stCondLst>
                                        </p:cTn>
                                        <p:tgtEl>
                                          <p:spTgt spid="109">
                                            <p:txEl>
                                              <p:pRg st="0" end="0"/>
                                            </p:txEl>
                                          </p:spTgt>
                                        </p:tgtEl>
                                        <p:attrNameLst>
                                          <p:attrName>style.visibility</p:attrName>
                                        </p:attrNameLst>
                                      </p:cBhvr>
                                      <p:to>
                                        <p:strVal val="visible"/>
                                      </p:to>
                                    </p:set>
                                    <p:animEffect transition="in" filter="fade">
                                      <p:cBhvr>
                                        <p:cTn id="179" dur="400"/>
                                        <p:tgtEl>
                                          <p:spTgt spid="109">
                                            <p:txEl>
                                              <p:pRg st="0" end="0"/>
                                            </p:txEl>
                                          </p:spTgt>
                                        </p:tgtEl>
                                      </p:cBhvr>
                                    </p:animEffect>
                                    <p:anim calcmode="lin" valueType="num">
                                      <p:cBhvr>
                                        <p:cTn id="180" dur="400" fill="hold"/>
                                        <p:tgtEl>
                                          <p:spTgt spid="109">
                                            <p:txEl>
                                              <p:pRg st="0" end="0"/>
                                            </p:txEl>
                                          </p:spTgt>
                                        </p:tgtEl>
                                        <p:attrNameLst>
                                          <p:attrName>ppt_x</p:attrName>
                                        </p:attrNameLst>
                                      </p:cBhvr>
                                      <p:tavLst>
                                        <p:tav tm="0">
                                          <p:val>
                                            <p:strVal val="#ppt_x"/>
                                          </p:val>
                                        </p:tav>
                                        <p:tav tm="100000">
                                          <p:val>
                                            <p:strVal val="#ppt_x"/>
                                          </p:val>
                                        </p:tav>
                                      </p:tavLst>
                                    </p:anim>
                                    <p:anim calcmode="lin" valueType="num">
                                      <p:cBhvr>
                                        <p:cTn id="181" dur="400" fill="hold"/>
                                        <p:tgtEl>
                                          <p:spTgt spid="109">
                                            <p:txEl>
                                              <p:pRg st="0" end="0"/>
                                            </p:txEl>
                                          </p:spTgt>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200"/>
                                  </p:stCondLst>
                                  <p:childTnLst>
                                    <p:set>
                                      <p:cBhvr>
                                        <p:cTn id="183" dur="1" fill="hold">
                                          <p:stCondLst>
                                            <p:cond delay="0"/>
                                          </p:stCondLst>
                                        </p:cTn>
                                        <p:tgtEl>
                                          <p:spTgt spid="114">
                                            <p:txEl>
                                              <p:pRg st="0" end="0"/>
                                            </p:txEl>
                                          </p:spTgt>
                                        </p:tgtEl>
                                        <p:attrNameLst>
                                          <p:attrName>style.visibility</p:attrName>
                                        </p:attrNameLst>
                                      </p:cBhvr>
                                      <p:to>
                                        <p:strVal val="visible"/>
                                      </p:to>
                                    </p:set>
                                    <p:animEffect transition="in" filter="fade">
                                      <p:cBhvr>
                                        <p:cTn id="184" dur="400"/>
                                        <p:tgtEl>
                                          <p:spTgt spid="114">
                                            <p:txEl>
                                              <p:pRg st="0" end="0"/>
                                            </p:txEl>
                                          </p:spTgt>
                                        </p:tgtEl>
                                      </p:cBhvr>
                                    </p:animEffect>
                                    <p:anim calcmode="lin" valueType="num">
                                      <p:cBhvr>
                                        <p:cTn id="185" dur="40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186" dur="400" fill="hold"/>
                                        <p:tgtEl>
                                          <p:spTgt spid="114">
                                            <p:txEl>
                                              <p:pRg st="0" end="0"/>
                                            </p:txEl>
                                          </p:spTgt>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200"/>
                                  </p:stCondLst>
                                  <p:childTnLst>
                                    <p:set>
                                      <p:cBhvr>
                                        <p:cTn id="188" dur="1" fill="hold">
                                          <p:stCondLst>
                                            <p:cond delay="0"/>
                                          </p:stCondLst>
                                        </p:cTn>
                                        <p:tgtEl>
                                          <p:spTgt spid="117">
                                            <p:txEl>
                                              <p:pRg st="0" end="0"/>
                                            </p:txEl>
                                          </p:spTgt>
                                        </p:tgtEl>
                                        <p:attrNameLst>
                                          <p:attrName>style.visibility</p:attrName>
                                        </p:attrNameLst>
                                      </p:cBhvr>
                                      <p:to>
                                        <p:strVal val="visible"/>
                                      </p:to>
                                    </p:set>
                                    <p:animEffect transition="in" filter="fade">
                                      <p:cBhvr>
                                        <p:cTn id="189" dur="400"/>
                                        <p:tgtEl>
                                          <p:spTgt spid="117">
                                            <p:txEl>
                                              <p:pRg st="0" end="0"/>
                                            </p:txEl>
                                          </p:spTgt>
                                        </p:tgtEl>
                                      </p:cBhvr>
                                    </p:animEffect>
                                    <p:anim calcmode="lin" valueType="num">
                                      <p:cBhvr>
                                        <p:cTn id="190" dur="400" fill="hold"/>
                                        <p:tgtEl>
                                          <p:spTgt spid="117">
                                            <p:txEl>
                                              <p:pRg st="0" end="0"/>
                                            </p:txEl>
                                          </p:spTgt>
                                        </p:tgtEl>
                                        <p:attrNameLst>
                                          <p:attrName>ppt_x</p:attrName>
                                        </p:attrNameLst>
                                      </p:cBhvr>
                                      <p:tavLst>
                                        <p:tav tm="0">
                                          <p:val>
                                            <p:strVal val="#ppt_x"/>
                                          </p:val>
                                        </p:tav>
                                        <p:tav tm="100000">
                                          <p:val>
                                            <p:strVal val="#ppt_x"/>
                                          </p:val>
                                        </p:tav>
                                      </p:tavLst>
                                    </p:anim>
                                    <p:anim calcmode="lin" valueType="num">
                                      <p:cBhvr>
                                        <p:cTn id="191" dur="400" fill="hold"/>
                                        <p:tgtEl>
                                          <p:spTgt spid="117">
                                            <p:txEl>
                                              <p:pRg st="0" end="0"/>
                                            </p:txEl>
                                          </p:spTgt>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200"/>
                                  </p:stCondLst>
                                  <p:childTnLst>
                                    <p:set>
                                      <p:cBhvr>
                                        <p:cTn id="193" dur="1" fill="hold">
                                          <p:stCondLst>
                                            <p:cond delay="0"/>
                                          </p:stCondLst>
                                        </p:cTn>
                                        <p:tgtEl>
                                          <p:spTgt spid="118">
                                            <p:txEl>
                                              <p:pRg st="0" end="0"/>
                                            </p:txEl>
                                          </p:spTgt>
                                        </p:tgtEl>
                                        <p:attrNameLst>
                                          <p:attrName>style.visibility</p:attrName>
                                        </p:attrNameLst>
                                      </p:cBhvr>
                                      <p:to>
                                        <p:strVal val="visible"/>
                                      </p:to>
                                    </p:set>
                                    <p:animEffect transition="in" filter="fade">
                                      <p:cBhvr>
                                        <p:cTn id="194" dur="400"/>
                                        <p:tgtEl>
                                          <p:spTgt spid="118">
                                            <p:txEl>
                                              <p:pRg st="0" end="0"/>
                                            </p:txEl>
                                          </p:spTgt>
                                        </p:tgtEl>
                                      </p:cBhvr>
                                    </p:animEffect>
                                    <p:anim calcmode="lin" valueType="num">
                                      <p:cBhvr>
                                        <p:cTn id="195" dur="400" fill="hold"/>
                                        <p:tgtEl>
                                          <p:spTgt spid="118">
                                            <p:txEl>
                                              <p:pRg st="0" end="0"/>
                                            </p:txEl>
                                          </p:spTgt>
                                        </p:tgtEl>
                                        <p:attrNameLst>
                                          <p:attrName>ppt_x</p:attrName>
                                        </p:attrNameLst>
                                      </p:cBhvr>
                                      <p:tavLst>
                                        <p:tav tm="0">
                                          <p:val>
                                            <p:strVal val="#ppt_x"/>
                                          </p:val>
                                        </p:tav>
                                        <p:tav tm="100000">
                                          <p:val>
                                            <p:strVal val="#ppt_x"/>
                                          </p:val>
                                        </p:tav>
                                      </p:tavLst>
                                    </p:anim>
                                    <p:anim calcmode="lin" valueType="num">
                                      <p:cBhvr>
                                        <p:cTn id="196" dur="400" fill="hold"/>
                                        <p:tgtEl>
                                          <p:spTgt spid="118">
                                            <p:txEl>
                                              <p:pRg st="0" end="0"/>
                                            </p:txEl>
                                          </p:spTgt>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200"/>
                                  </p:stCondLst>
                                  <p:childTnLst>
                                    <p:set>
                                      <p:cBhvr>
                                        <p:cTn id="198" dur="1" fill="hold">
                                          <p:stCondLst>
                                            <p:cond delay="0"/>
                                          </p:stCondLst>
                                        </p:cTn>
                                        <p:tgtEl>
                                          <p:spTgt spid="119">
                                            <p:txEl>
                                              <p:pRg st="0" end="0"/>
                                            </p:txEl>
                                          </p:spTgt>
                                        </p:tgtEl>
                                        <p:attrNameLst>
                                          <p:attrName>style.visibility</p:attrName>
                                        </p:attrNameLst>
                                      </p:cBhvr>
                                      <p:to>
                                        <p:strVal val="visible"/>
                                      </p:to>
                                    </p:set>
                                    <p:animEffect transition="in" filter="fade">
                                      <p:cBhvr>
                                        <p:cTn id="199" dur="400"/>
                                        <p:tgtEl>
                                          <p:spTgt spid="119">
                                            <p:txEl>
                                              <p:pRg st="0" end="0"/>
                                            </p:txEl>
                                          </p:spTgt>
                                        </p:tgtEl>
                                      </p:cBhvr>
                                    </p:animEffect>
                                    <p:anim calcmode="lin" valueType="num">
                                      <p:cBhvr>
                                        <p:cTn id="200" dur="400" fill="hold"/>
                                        <p:tgtEl>
                                          <p:spTgt spid="119">
                                            <p:txEl>
                                              <p:pRg st="0" end="0"/>
                                            </p:txEl>
                                          </p:spTgt>
                                        </p:tgtEl>
                                        <p:attrNameLst>
                                          <p:attrName>ppt_x</p:attrName>
                                        </p:attrNameLst>
                                      </p:cBhvr>
                                      <p:tavLst>
                                        <p:tav tm="0">
                                          <p:val>
                                            <p:strVal val="#ppt_x"/>
                                          </p:val>
                                        </p:tav>
                                        <p:tav tm="100000">
                                          <p:val>
                                            <p:strVal val="#ppt_x"/>
                                          </p:val>
                                        </p:tav>
                                      </p:tavLst>
                                    </p:anim>
                                    <p:anim calcmode="lin" valueType="num">
                                      <p:cBhvr>
                                        <p:cTn id="201" dur="400" fill="hold"/>
                                        <p:tgtEl>
                                          <p:spTgt spid="119">
                                            <p:txEl>
                                              <p:pRg st="0" end="0"/>
                                            </p:txEl>
                                          </p:spTgt>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200"/>
                                  </p:stCondLst>
                                  <p:childTnLst>
                                    <p:set>
                                      <p:cBhvr>
                                        <p:cTn id="203" dur="1" fill="hold">
                                          <p:stCondLst>
                                            <p:cond delay="0"/>
                                          </p:stCondLst>
                                        </p:cTn>
                                        <p:tgtEl>
                                          <p:spTgt spid="120">
                                            <p:txEl>
                                              <p:pRg st="0" end="0"/>
                                            </p:txEl>
                                          </p:spTgt>
                                        </p:tgtEl>
                                        <p:attrNameLst>
                                          <p:attrName>style.visibility</p:attrName>
                                        </p:attrNameLst>
                                      </p:cBhvr>
                                      <p:to>
                                        <p:strVal val="visible"/>
                                      </p:to>
                                    </p:set>
                                    <p:animEffect transition="in" filter="fade">
                                      <p:cBhvr>
                                        <p:cTn id="204" dur="400"/>
                                        <p:tgtEl>
                                          <p:spTgt spid="120">
                                            <p:txEl>
                                              <p:pRg st="0" end="0"/>
                                            </p:txEl>
                                          </p:spTgt>
                                        </p:tgtEl>
                                      </p:cBhvr>
                                    </p:animEffect>
                                    <p:anim calcmode="lin" valueType="num">
                                      <p:cBhvr>
                                        <p:cTn id="205" dur="400" fill="hold"/>
                                        <p:tgtEl>
                                          <p:spTgt spid="120">
                                            <p:txEl>
                                              <p:pRg st="0" end="0"/>
                                            </p:txEl>
                                          </p:spTgt>
                                        </p:tgtEl>
                                        <p:attrNameLst>
                                          <p:attrName>ppt_x</p:attrName>
                                        </p:attrNameLst>
                                      </p:cBhvr>
                                      <p:tavLst>
                                        <p:tav tm="0">
                                          <p:val>
                                            <p:strVal val="#ppt_x"/>
                                          </p:val>
                                        </p:tav>
                                        <p:tav tm="100000">
                                          <p:val>
                                            <p:strVal val="#ppt_x"/>
                                          </p:val>
                                        </p:tav>
                                      </p:tavLst>
                                    </p:anim>
                                    <p:anim calcmode="lin" valueType="num">
                                      <p:cBhvr>
                                        <p:cTn id="206" dur="400" fill="hold"/>
                                        <p:tgtEl>
                                          <p:spTgt spid="1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3"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8" grpId="0" build="p">
        <p:tmplLst>
          <p:tmpl lvl="1">
            <p:tnLst>
              <p:par>
                <p:cTn presetID="42" presetClass="entr" presetSubtype="0" fill="hold" nodeType="withEffect">
                  <p:stCondLst>
                    <p:cond delay="200"/>
                  </p:stCondLst>
                  <p:childTnLst>
                    <p:set>
                      <p:cBhvr>
                        <p:cTn dur="1" fill="hold">
                          <p:stCondLst>
                            <p:cond delay="0"/>
                          </p:stCondLst>
                        </p:cTn>
                        <p:tgtEl>
                          <p:spTgt spid="28"/>
                        </p:tgtEl>
                        <p:attrNameLst>
                          <p:attrName>style.visibility</p:attrName>
                        </p:attrNameLst>
                      </p:cBhvr>
                      <p:to>
                        <p:strVal val="visible"/>
                      </p:to>
                    </p:set>
                    <p:animEffect transition="in" filter="fade">
                      <p:cBhvr>
                        <p:cTn dur="400"/>
                        <p:tgtEl>
                          <p:spTgt spid="28"/>
                        </p:tgtEl>
                      </p:cBhvr>
                    </p:animEffect>
                    <p:anim calcmode="lin" valueType="num">
                      <p:cBhvr>
                        <p:cTn dur="400" fill="hold"/>
                        <p:tgtEl>
                          <p:spTgt spid="28"/>
                        </p:tgtEl>
                        <p:attrNameLst>
                          <p:attrName>ppt_x</p:attrName>
                        </p:attrNameLst>
                      </p:cBhvr>
                      <p:tavLst>
                        <p:tav tm="0">
                          <p:val>
                            <p:strVal val="#ppt_x"/>
                          </p:val>
                        </p:tav>
                        <p:tav tm="100000">
                          <p:val>
                            <p:strVal val="#ppt_x"/>
                          </p:val>
                        </p:tav>
                      </p:tavLst>
                    </p:anim>
                    <p:anim calcmode="lin" valueType="num">
                      <p:cBhvr>
                        <p:cTn dur="400" fill="hold"/>
                        <p:tgtEl>
                          <p:spTgt spid="28"/>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Effect transition="in" filter="fade">
                      <p:cBhvr>
                        <p:cTn dur="400"/>
                        <p:tgtEl>
                          <p:spTgt spid="29"/>
                        </p:tgtEl>
                      </p:cBhvr>
                    </p:animEffect>
                    <p:anim calcmode="lin" valueType="num">
                      <p:cBhvr>
                        <p:cTn dur="400" fill="hold"/>
                        <p:tgtEl>
                          <p:spTgt spid="29"/>
                        </p:tgtEl>
                        <p:attrNameLst>
                          <p:attrName>ppt_x</p:attrName>
                        </p:attrNameLst>
                      </p:cBhvr>
                      <p:tavLst>
                        <p:tav tm="0">
                          <p:val>
                            <p:strVal val="#ppt_x"/>
                          </p:val>
                        </p:tav>
                        <p:tav tm="100000">
                          <p:val>
                            <p:strVal val="#ppt_x"/>
                          </p:val>
                        </p:tav>
                      </p:tavLst>
                    </p:anim>
                    <p:anim calcmode="lin" valueType="num">
                      <p:cBhvr>
                        <p:cTn dur="4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400"/>
                        <p:tgtEl>
                          <p:spTgt spid="66"/>
                        </p:tgtEl>
                      </p:cBhvr>
                    </p:animEffect>
                    <p:anim calcmode="lin" valueType="num">
                      <p:cBhvr>
                        <p:cTn dur="400" fill="hold"/>
                        <p:tgtEl>
                          <p:spTgt spid="66"/>
                        </p:tgtEl>
                        <p:attrNameLst>
                          <p:attrName>ppt_x</p:attrName>
                        </p:attrNameLst>
                      </p:cBhvr>
                      <p:tavLst>
                        <p:tav tm="0">
                          <p:val>
                            <p:strVal val="#ppt_x"/>
                          </p:val>
                        </p:tav>
                        <p:tav tm="100000">
                          <p:val>
                            <p:strVal val="#ppt_x"/>
                          </p:val>
                        </p:tav>
                      </p:tavLst>
                    </p:anim>
                    <p:anim calcmode="lin" valueType="num">
                      <p:cBhvr>
                        <p:cTn dur="400" fill="hold"/>
                        <p:tgtEl>
                          <p:spTgt spid="66"/>
                        </p:tgtEl>
                        <p:attrNameLst>
                          <p:attrName>ppt_y</p:attrName>
                        </p:attrNameLst>
                      </p:cBhvr>
                      <p:tavLst>
                        <p:tav tm="0">
                          <p:val>
                            <p:strVal val="#ppt_y+.1"/>
                          </p:val>
                        </p:tav>
                        <p:tav tm="100000">
                          <p:val>
                            <p:strVal val="#ppt_y"/>
                          </p:val>
                        </p:tav>
                      </p:tavLst>
                    </p:anim>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P spid="73" grpId="0" build="p">
        <p:tmplLst>
          <p:tmpl lvl="1">
            <p:tnLst>
              <p:par>
                <p:cTn presetID="42" presetClass="entr" presetSubtype="0" fill="hold" nodeType="withEffect">
                  <p:stCondLst>
                    <p:cond delay="200"/>
                  </p:stCondLst>
                  <p:childTnLst>
                    <p:set>
                      <p:cBhvr>
                        <p:cTn dur="1" fill="hold">
                          <p:stCondLst>
                            <p:cond delay="0"/>
                          </p:stCondLst>
                        </p:cTn>
                        <p:tgtEl>
                          <p:spTgt spid="73"/>
                        </p:tgtEl>
                        <p:attrNameLst>
                          <p:attrName>style.visibility</p:attrName>
                        </p:attrNameLst>
                      </p:cBhvr>
                      <p:to>
                        <p:strVal val="visible"/>
                      </p:to>
                    </p:set>
                    <p:animEffect transition="in" filter="fade">
                      <p:cBhvr>
                        <p:cTn dur="400"/>
                        <p:tgtEl>
                          <p:spTgt spid="73"/>
                        </p:tgtEl>
                      </p:cBhvr>
                    </p:animEffect>
                    <p:anim calcmode="lin" valueType="num">
                      <p:cBhvr>
                        <p:cTn dur="400" fill="hold"/>
                        <p:tgtEl>
                          <p:spTgt spid="73"/>
                        </p:tgtEl>
                        <p:attrNameLst>
                          <p:attrName>ppt_x</p:attrName>
                        </p:attrNameLst>
                      </p:cBhvr>
                      <p:tavLst>
                        <p:tav tm="0">
                          <p:val>
                            <p:strVal val="#ppt_x"/>
                          </p:val>
                        </p:tav>
                        <p:tav tm="100000">
                          <p:val>
                            <p:strVal val="#ppt_x"/>
                          </p:val>
                        </p:tav>
                      </p:tavLst>
                    </p:anim>
                    <p:anim calcmode="lin" valueType="num">
                      <p:cBhvr>
                        <p:cTn dur="400" fill="hold"/>
                        <p:tgtEl>
                          <p:spTgt spid="73"/>
                        </p:tgtEl>
                        <p:attrNameLst>
                          <p:attrName>ppt_y</p:attrName>
                        </p:attrNameLst>
                      </p:cBhvr>
                      <p:tavLst>
                        <p:tav tm="0">
                          <p:val>
                            <p:strVal val="#ppt_y+.1"/>
                          </p:val>
                        </p:tav>
                        <p:tav tm="100000">
                          <p:val>
                            <p:strVal val="#ppt_y"/>
                          </p:val>
                        </p:tav>
                      </p:tavLst>
                    </p:anim>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400"/>
                        <p:tgtEl>
                          <p:spTgt spid="74"/>
                        </p:tgtEl>
                      </p:cBhvr>
                    </p:animEffect>
                    <p:anim calcmode="lin" valueType="num">
                      <p:cBhvr>
                        <p:cTn dur="400" fill="hold"/>
                        <p:tgtEl>
                          <p:spTgt spid="74"/>
                        </p:tgtEl>
                        <p:attrNameLst>
                          <p:attrName>ppt_x</p:attrName>
                        </p:attrNameLst>
                      </p:cBhvr>
                      <p:tavLst>
                        <p:tav tm="0">
                          <p:val>
                            <p:strVal val="#ppt_x"/>
                          </p:val>
                        </p:tav>
                        <p:tav tm="100000">
                          <p:val>
                            <p:strVal val="#ppt_x"/>
                          </p:val>
                        </p:tav>
                      </p:tavLst>
                    </p:anim>
                    <p:anim calcmode="lin" valueType="num">
                      <p:cBhvr>
                        <p:cTn dur="400" fill="hold"/>
                        <p:tgtEl>
                          <p:spTgt spid="74"/>
                        </p:tgtEl>
                        <p:attrNameLst>
                          <p:attrName>ppt_y</p:attrName>
                        </p:attrNameLst>
                      </p:cBhvr>
                      <p:tavLst>
                        <p:tav tm="0">
                          <p:val>
                            <p:strVal val="#ppt_y+.1"/>
                          </p:val>
                        </p:tav>
                        <p:tav tm="100000">
                          <p:val>
                            <p:strVal val="#ppt_y"/>
                          </p:val>
                        </p:tav>
                      </p:tavLst>
                    </p:anim>
                  </p:childTnLst>
                </p:cTn>
              </p:par>
            </p:tnLst>
          </p:tmpl>
        </p:tmplLst>
      </p:bldP>
      <p:bldP spid="87" grpId="0" build="p">
        <p:tmplLst>
          <p:tmpl lvl="1">
            <p:tnLst>
              <p:par>
                <p:cTn presetID="42" presetClass="entr" presetSubtype="0" fill="hold" nodeType="withEffect">
                  <p:stCondLst>
                    <p:cond delay="200"/>
                  </p:stCondLst>
                  <p:childTnLst>
                    <p:set>
                      <p:cBhvr>
                        <p:cTn dur="1" fill="hold">
                          <p:stCondLst>
                            <p:cond delay="0"/>
                          </p:stCondLst>
                        </p:cTn>
                        <p:tgtEl>
                          <p:spTgt spid="87"/>
                        </p:tgtEl>
                        <p:attrNameLst>
                          <p:attrName>style.visibility</p:attrName>
                        </p:attrNameLst>
                      </p:cBhvr>
                      <p:to>
                        <p:strVal val="visible"/>
                      </p:to>
                    </p:set>
                    <p:animEffect transition="in" filter="fade">
                      <p:cBhvr>
                        <p:cTn dur="400"/>
                        <p:tgtEl>
                          <p:spTgt spid="87"/>
                        </p:tgtEl>
                      </p:cBhvr>
                    </p:animEffect>
                    <p:anim calcmode="lin" valueType="num">
                      <p:cBhvr>
                        <p:cTn dur="400" fill="hold"/>
                        <p:tgtEl>
                          <p:spTgt spid="87"/>
                        </p:tgtEl>
                        <p:attrNameLst>
                          <p:attrName>ppt_x</p:attrName>
                        </p:attrNameLst>
                      </p:cBhvr>
                      <p:tavLst>
                        <p:tav tm="0">
                          <p:val>
                            <p:strVal val="#ppt_x"/>
                          </p:val>
                        </p:tav>
                        <p:tav tm="100000">
                          <p:val>
                            <p:strVal val="#ppt_x"/>
                          </p:val>
                        </p:tav>
                      </p:tavLst>
                    </p:anim>
                    <p:anim calcmode="lin" valueType="num">
                      <p:cBhvr>
                        <p:cTn dur="400" fill="hold"/>
                        <p:tgtEl>
                          <p:spTgt spid="87"/>
                        </p:tgtEl>
                        <p:attrNameLst>
                          <p:attrName>ppt_y</p:attrName>
                        </p:attrNameLst>
                      </p:cBhvr>
                      <p:tavLst>
                        <p:tav tm="0">
                          <p:val>
                            <p:strVal val="#ppt_y+.1"/>
                          </p:val>
                        </p:tav>
                        <p:tav tm="100000">
                          <p:val>
                            <p:strVal val="#ppt_y"/>
                          </p:val>
                        </p:tav>
                      </p:tavLst>
                    </p:anim>
                  </p:childTnLst>
                </p:cTn>
              </p:par>
            </p:tnLst>
          </p:tmpl>
        </p:tmplLst>
      </p:bldP>
      <p:bldP spid="92" grpId="0" build="p">
        <p:tmplLst>
          <p:tmpl lvl="1">
            <p:tnLst>
              <p:par>
                <p:cTn presetID="42" presetClass="entr" presetSubtype="0" fill="hold" nodeType="withEffect">
                  <p:stCondLst>
                    <p:cond delay="200"/>
                  </p:stCondLst>
                  <p:childTnLst>
                    <p:set>
                      <p:cBhvr>
                        <p:cTn dur="1" fill="hold">
                          <p:stCondLst>
                            <p:cond delay="0"/>
                          </p:stCondLst>
                        </p:cTn>
                        <p:tgtEl>
                          <p:spTgt spid="92"/>
                        </p:tgtEl>
                        <p:attrNameLst>
                          <p:attrName>style.visibility</p:attrName>
                        </p:attrNameLst>
                      </p:cBhvr>
                      <p:to>
                        <p:strVal val="visible"/>
                      </p:to>
                    </p:set>
                    <p:animEffect transition="in" filter="fade">
                      <p:cBhvr>
                        <p:cTn dur="400"/>
                        <p:tgtEl>
                          <p:spTgt spid="92"/>
                        </p:tgtEl>
                      </p:cBhvr>
                    </p:animEffect>
                    <p:anim calcmode="lin" valueType="num">
                      <p:cBhvr>
                        <p:cTn dur="400" fill="hold"/>
                        <p:tgtEl>
                          <p:spTgt spid="92"/>
                        </p:tgtEl>
                        <p:attrNameLst>
                          <p:attrName>ppt_x</p:attrName>
                        </p:attrNameLst>
                      </p:cBhvr>
                      <p:tavLst>
                        <p:tav tm="0">
                          <p:val>
                            <p:strVal val="#ppt_x"/>
                          </p:val>
                        </p:tav>
                        <p:tav tm="100000">
                          <p:val>
                            <p:strVal val="#ppt_x"/>
                          </p:val>
                        </p:tav>
                      </p:tavLst>
                    </p:anim>
                    <p:anim calcmode="lin" valueType="num">
                      <p:cBhvr>
                        <p:cTn dur="400" fill="hold"/>
                        <p:tgtEl>
                          <p:spTgt spid="92"/>
                        </p:tgtEl>
                        <p:attrNameLst>
                          <p:attrName>ppt_y</p:attrName>
                        </p:attrNameLst>
                      </p:cBhvr>
                      <p:tavLst>
                        <p:tav tm="0">
                          <p:val>
                            <p:strVal val="#ppt_y+.1"/>
                          </p:val>
                        </p:tav>
                        <p:tav tm="100000">
                          <p:val>
                            <p:strVal val="#ppt_y"/>
                          </p:val>
                        </p:tav>
                      </p:tavLst>
                    </p:anim>
                  </p:childTnLst>
                </p:cTn>
              </p:par>
            </p:tnLst>
          </p:tmpl>
        </p:tmplLst>
      </p:bldP>
      <p:bldP spid="93" grpId="0" build="p">
        <p:tmplLst>
          <p:tmpl lvl="1">
            <p:tnLst>
              <p:par>
                <p:cTn presetID="42" presetClass="entr" presetSubtype="0" fill="hold" nodeType="withEffect">
                  <p:stCondLst>
                    <p:cond delay="200"/>
                  </p:stCondLst>
                  <p:childTnLst>
                    <p:set>
                      <p:cBhvr>
                        <p:cTn dur="1" fill="hold">
                          <p:stCondLst>
                            <p:cond delay="0"/>
                          </p:stCondLst>
                        </p:cTn>
                        <p:tgtEl>
                          <p:spTgt spid="93"/>
                        </p:tgtEl>
                        <p:attrNameLst>
                          <p:attrName>style.visibility</p:attrName>
                        </p:attrNameLst>
                      </p:cBhvr>
                      <p:to>
                        <p:strVal val="visible"/>
                      </p:to>
                    </p:set>
                    <p:animEffect transition="in" filter="fade">
                      <p:cBhvr>
                        <p:cTn dur="400"/>
                        <p:tgtEl>
                          <p:spTgt spid="93"/>
                        </p:tgtEl>
                      </p:cBhvr>
                    </p:animEffect>
                    <p:anim calcmode="lin" valueType="num">
                      <p:cBhvr>
                        <p:cTn dur="400" fill="hold"/>
                        <p:tgtEl>
                          <p:spTgt spid="93"/>
                        </p:tgtEl>
                        <p:attrNameLst>
                          <p:attrName>ppt_x</p:attrName>
                        </p:attrNameLst>
                      </p:cBhvr>
                      <p:tavLst>
                        <p:tav tm="0">
                          <p:val>
                            <p:strVal val="#ppt_x"/>
                          </p:val>
                        </p:tav>
                        <p:tav tm="100000">
                          <p:val>
                            <p:strVal val="#ppt_x"/>
                          </p:val>
                        </p:tav>
                      </p:tavLst>
                    </p:anim>
                    <p:anim calcmode="lin" valueType="num">
                      <p:cBhvr>
                        <p:cTn dur="400" fill="hold"/>
                        <p:tgtEl>
                          <p:spTgt spid="93"/>
                        </p:tgtEl>
                        <p:attrNameLst>
                          <p:attrName>ppt_y</p:attrName>
                        </p:attrNameLst>
                      </p:cBhvr>
                      <p:tavLst>
                        <p:tav tm="0">
                          <p:val>
                            <p:strVal val="#ppt_y+.1"/>
                          </p:val>
                        </p:tav>
                        <p:tav tm="100000">
                          <p:val>
                            <p:strVal val="#ppt_y"/>
                          </p:val>
                        </p:tav>
                      </p:tavLst>
                    </p:anim>
                  </p:childTnLst>
                </p:cTn>
              </p:par>
            </p:tnLst>
          </p:tmpl>
        </p:tmplLst>
      </p:bldP>
      <p:bldP spid="94" grpId="0" build="p">
        <p:tmplLst>
          <p:tmpl lvl="1">
            <p:tnLst>
              <p:par>
                <p:cTn presetID="42" presetClass="entr" presetSubtype="0" fill="hold" nodeType="withEffect">
                  <p:stCondLst>
                    <p:cond delay="200"/>
                  </p:stCondLst>
                  <p:childTnLst>
                    <p:set>
                      <p:cBhvr>
                        <p:cTn dur="1" fill="hold">
                          <p:stCondLst>
                            <p:cond delay="0"/>
                          </p:stCondLst>
                        </p:cTn>
                        <p:tgtEl>
                          <p:spTgt spid="94"/>
                        </p:tgtEl>
                        <p:attrNameLst>
                          <p:attrName>style.visibility</p:attrName>
                        </p:attrNameLst>
                      </p:cBhvr>
                      <p:to>
                        <p:strVal val="visible"/>
                      </p:to>
                    </p:set>
                    <p:animEffect transition="in" filter="fade">
                      <p:cBhvr>
                        <p:cTn dur="400"/>
                        <p:tgtEl>
                          <p:spTgt spid="94"/>
                        </p:tgtEl>
                      </p:cBhvr>
                    </p:animEffect>
                    <p:anim calcmode="lin" valueType="num">
                      <p:cBhvr>
                        <p:cTn dur="400" fill="hold"/>
                        <p:tgtEl>
                          <p:spTgt spid="94"/>
                        </p:tgtEl>
                        <p:attrNameLst>
                          <p:attrName>ppt_x</p:attrName>
                        </p:attrNameLst>
                      </p:cBhvr>
                      <p:tavLst>
                        <p:tav tm="0">
                          <p:val>
                            <p:strVal val="#ppt_x"/>
                          </p:val>
                        </p:tav>
                        <p:tav tm="100000">
                          <p:val>
                            <p:strVal val="#ppt_x"/>
                          </p:val>
                        </p:tav>
                      </p:tavLst>
                    </p:anim>
                    <p:anim calcmode="lin" valueType="num">
                      <p:cBhvr>
                        <p:cTn dur="400" fill="hold"/>
                        <p:tgtEl>
                          <p:spTgt spid="94"/>
                        </p:tgtEl>
                        <p:attrNameLst>
                          <p:attrName>ppt_y</p:attrName>
                        </p:attrNameLst>
                      </p:cBhvr>
                      <p:tavLst>
                        <p:tav tm="0">
                          <p:val>
                            <p:strVal val="#ppt_y+.1"/>
                          </p:val>
                        </p:tav>
                        <p:tav tm="100000">
                          <p:val>
                            <p:strVal val="#ppt_y"/>
                          </p:val>
                        </p:tav>
                      </p:tavLst>
                    </p:anim>
                  </p:childTnLst>
                </p:cTn>
              </p:par>
            </p:tnLst>
          </p:tmpl>
        </p:tmplLst>
      </p:bldP>
      <p:bldP spid="103" grpId="0" build="p">
        <p:tmplLst>
          <p:tmpl lvl="1">
            <p:tnLst>
              <p:par>
                <p:cTn presetID="42" presetClass="entr" presetSubtype="0" fill="hold" nodeType="withEffect">
                  <p:stCondLst>
                    <p:cond delay="200"/>
                  </p:stCondLst>
                  <p:childTnLst>
                    <p:set>
                      <p:cBhvr>
                        <p:cTn dur="1" fill="hold">
                          <p:stCondLst>
                            <p:cond delay="0"/>
                          </p:stCondLst>
                        </p:cTn>
                        <p:tgtEl>
                          <p:spTgt spid="103"/>
                        </p:tgtEl>
                        <p:attrNameLst>
                          <p:attrName>style.visibility</p:attrName>
                        </p:attrNameLst>
                      </p:cBhvr>
                      <p:to>
                        <p:strVal val="visible"/>
                      </p:to>
                    </p:set>
                    <p:animEffect transition="in" filter="fade">
                      <p:cBhvr>
                        <p:cTn dur="400"/>
                        <p:tgtEl>
                          <p:spTgt spid="103"/>
                        </p:tgtEl>
                      </p:cBhvr>
                    </p:animEffect>
                    <p:anim calcmode="lin" valueType="num">
                      <p:cBhvr>
                        <p:cTn dur="400" fill="hold"/>
                        <p:tgtEl>
                          <p:spTgt spid="103"/>
                        </p:tgtEl>
                        <p:attrNameLst>
                          <p:attrName>ppt_x</p:attrName>
                        </p:attrNameLst>
                      </p:cBhvr>
                      <p:tavLst>
                        <p:tav tm="0">
                          <p:val>
                            <p:strVal val="#ppt_x"/>
                          </p:val>
                        </p:tav>
                        <p:tav tm="100000">
                          <p:val>
                            <p:strVal val="#ppt_x"/>
                          </p:val>
                        </p:tav>
                      </p:tavLst>
                    </p:anim>
                    <p:anim calcmode="lin" valueType="num">
                      <p:cBhvr>
                        <p:cTn dur="400" fill="hold"/>
                        <p:tgtEl>
                          <p:spTgt spid="103"/>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42" presetClass="entr" presetSubtype="0" fill="hold" nodeType="withEffect">
                  <p:stCondLst>
                    <p:cond delay="200"/>
                  </p:stCondLst>
                  <p:childTnLst>
                    <p:set>
                      <p:cBhvr>
                        <p:cTn dur="1" fill="hold">
                          <p:stCondLst>
                            <p:cond delay="0"/>
                          </p:stCondLst>
                        </p:cTn>
                        <p:tgtEl>
                          <p:spTgt spid="108"/>
                        </p:tgtEl>
                        <p:attrNameLst>
                          <p:attrName>style.visibility</p:attrName>
                        </p:attrNameLst>
                      </p:cBhvr>
                      <p:to>
                        <p:strVal val="visible"/>
                      </p:to>
                    </p:set>
                    <p:animEffect transition="in" filter="fade">
                      <p:cBhvr>
                        <p:cTn dur="400"/>
                        <p:tgtEl>
                          <p:spTgt spid="108"/>
                        </p:tgtEl>
                      </p:cBhvr>
                    </p:animEffect>
                    <p:anim calcmode="lin" valueType="num">
                      <p:cBhvr>
                        <p:cTn dur="400" fill="hold"/>
                        <p:tgtEl>
                          <p:spTgt spid="108"/>
                        </p:tgtEl>
                        <p:attrNameLst>
                          <p:attrName>ppt_x</p:attrName>
                        </p:attrNameLst>
                      </p:cBhvr>
                      <p:tavLst>
                        <p:tav tm="0">
                          <p:val>
                            <p:strVal val="#ppt_x"/>
                          </p:val>
                        </p:tav>
                        <p:tav tm="100000">
                          <p:val>
                            <p:strVal val="#ppt_x"/>
                          </p:val>
                        </p:tav>
                      </p:tavLst>
                    </p:anim>
                    <p:anim calcmode="lin" valueType="num">
                      <p:cBhvr>
                        <p:cTn dur="400" fill="hold"/>
                        <p:tgtEl>
                          <p:spTgt spid="108"/>
                        </p:tgtEl>
                        <p:attrNameLst>
                          <p:attrName>ppt_y</p:attrName>
                        </p:attrNameLst>
                      </p:cBhvr>
                      <p:tavLst>
                        <p:tav tm="0">
                          <p:val>
                            <p:strVal val="#ppt_y+.1"/>
                          </p:val>
                        </p:tav>
                        <p:tav tm="100000">
                          <p:val>
                            <p:strVal val="#ppt_y"/>
                          </p:val>
                        </p:tav>
                      </p:tavLst>
                    </p:anim>
                  </p:childTnLst>
                </p:cTn>
              </p:par>
            </p:tnLst>
          </p:tmpl>
        </p:tmplLst>
      </p:bldP>
      <p:bldP spid="109" grpId="0" build="p">
        <p:tmplLst>
          <p:tmpl lvl="1">
            <p:tnLst>
              <p:par>
                <p:cTn presetID="42" presetClass="entr" presetSubtype="0" fill="hold" nodeType="withEffect">
                  <p:stCondLst>
                    <p:cond delay="200"/>
                  </p:stCondLst>
                  <p:childTnLst>
                    <p:set>
                      <p:cBhvr>
                        <p:cTn dur="1" fill="hold">
                          <p:stCondLst>
                            <p:cond delay="0"/>
                          </p:stCondLst>
                        </p:cTn>
                        <p:tgtEl>
                          <p:spTgt spid="109"/>
                        </p:tgtEl>
                        <p:attrNameLst>
                          <p:attrName>style.visibility</p:attrName>
                        </p:attrNameLst>
                      </p:cBhvr>
                      <p:to>
                        <p:strVal val="visible"/>
                      </p:to>
                    </p:set>
                    <p:animEffect transition="in" filter="fade">
                      <p:cBhvr>
                        <p:cTn dur="400"/>
                        <p:tgtEl>
                          <p:spTgt spid="109"/>
                        </p:tgtEl>
                      </p:cBhvr>
                    </p:animEffect>
                    <p:anim calcmode="lin" valueType="num">
                      <p:cBhvr>
                        <p:cTn dur="400" fill="hold"/>
                        <p:tgtEl>
                          <p:spTgt spid="109"/>
                        </p:tgtEl>
                        <p:attrNameLst>
                          <p:attrName>ppt_x</p:attrName>
                        </p:attrNameLst>
                      </p:cBhvr>
                      <p:tavLst>
                        <p:tav tm="0">
                          <p:val>
                            <p:strVal val="#ppt_x"/>
                          </p:val>
                        </p:tav>
                        <p:tav tm="100000">
                          <p:val>
                            <p:strVal val="#ppt_x"/>
                          </p:val>
                        </p:tav>
                      </p:tavLst>
                    </p:anim>
                    <p:anim calcmode="lin" valueType="num">
                      <p:cBhvr>
                        <p:cTn dur="400" fill="hold"/>
                        <p:tgtEl>
                          <p:spTgt spid="109"/>
                        </p:tgtEl>
                        <p:attrNameLst>
                          <p:attrName>ppt_y</p:attrName>
                        </p:attrNameLst>
                      </p:cBhvr>
                      <p:tavLst>
                        <p:tav tm="0">
                          <p:val>
                            <p:strVal val="#ppt_y+.1"/>
                          </p:val>
                        </p:tav>
                        <p:tav tm="100000">
                          <p:val>
                            <p:strVal val="#ppt_y"/>
                          </p:val>
                        </p:tav>
                      </p:tavLst>
                    </p:anim>
                  </p:childTnLst>
                </p:cTn>
              </p:par>
            </p:tnLst>
          </p:tmpl>
        </p:tmplLst>
      </p:bldP>
      <p:bldP spid="114" grpId="0" build="p">
        <p:tmplLst>
          <p:tmpl lvl="1">
            <p:tnLst>
              <p:par>
                <p:cTn presetID="42" presetClass="entr" presetSubtype="0" fill="hold" nodeType="withEffect">
                  <p:stCondLst>
                    <p:cond delay="200"/>
                  </p:stCondLst>
                  <p:childTnLst>
                    <p:set>
                      <p:cBhvr>
                        <p:cTn dur="1" fill="hold">
                          <p:stCondLst>
                            <p:cond delay="0"/>
                          </p:stCondLst>
                        </p:cTn>
                        <p:tgtEl>
                          <p:spTgt spid="114"/>
                        </p:tgtEl>
                        <p:attrNameLst>
                          <p:attrName>style.visibility</p:attrName>
                        </p:attrNameLst>
                      </p:cBhvr>
                      <p:to>
                        <p:strVal val="visible"/>
                      </p:to>
                    </p:set>
                    <p:animEffect transition="in" filter="fade">
                      <p:cBhvr>
                        <p:cTn dur="400"/>
                        <p:tgtEl>
                          <p:spTgt spid="114"/>
                        </p:tgtEl>
                      </p:cBhvr>
                    </p:animEffect>
                    <p:anim calcmode="lin" valueType="num">
                      <p:cBhvr>
                        <p:cTn dur="400" fill="hold"/>
                        <p:tgtEl>
                          <p:spTgt spid="114"/>
                        </p:tgtEl>
                        <p:attrNameLst>
                          <p:attrName>ppt_x</p:attrName>
                        </p:attrNameLst>
                      </p:cBhvr>
                      <p:tavLst>
                        <p:tav tm="0">
                          <p:val>
                            <p:strVal val="#ppt_x"/>
                          </p:val>
                        </p:tav>
                        <p:tav tm="100000">
                          <p:val>
                            <p:strVal val="#ppt_x"/>
                          </p:val>
                        </p:tav>
                      </p:tavLst>
                    </p:anim>
                    <p:anim calcmode="lin" valueType="num">
                      <p:cBhvr>
                        <p:cTn dur="400" fill="hold"/>
                        <p:tgtEl>
                          <p:spTgt spid="114"/>
                        </p:tgtEl>
                        <p:attrNameLst>
                          <p:attrName>ppt_y</p:attrName>
                        </p:attrNameLst>
                      </p:cBhvr>
                      <p:tavLst>
                        <p:tav tm="0">
                          <p:val>
                            <p:strVal val="#ppt_y+.1"/>
                          </p:val>
                        </p:tav>
                        <p:tav tm="100000">
                          <p:val>
                            <p:strVal val="#ppt_y"/>
                          </p:val>
                        </p:tav>
                      </p:tavLst>
                    </p:anim>
                  </p:childTnLst>
                </p:cTn>
              </p:par>
            </p:tnLst>
          </p:tmpl>
        </p:tmplLst>
      </p:bldP>
      <p:bldP spid="117" grpId="0" build="p">
        <p:tmplLst>
          <p:tmpl lvl="1">
            <p:tnLst>
              <p:par>
                <p:cTn presetID="42" presetClass="entr" presetSubtype="0" fill="hold" nodeType="withEffect">
                  <p:stCondLst>
                    <p:cond delay="200"/>
                  </p:stCondLst>
                  <p:childTnLst>
                    <p:set>
                      <p:cBhvr>
                        <p:cTn dur="1" fill="hold">
                          <p:stCondLst>
                            <p:cond delay="0"/>
                          </p:stCondLst>
                        </p:cTn>
                        <p:tgtEl>
                          <p:spTgt spid="117"/>
                        </p:tgtEl>
                        <p:attrNameLst>
                          <p:attrName>style.visibility</p:attrName>
                        </p:attrNameLst>
                      </p:cBhvr>
                      <p:to>
                        <p:strVal val="visible"/>
                      </p:to>
                    </p:set>
                    <p:animEffect transition="in" filter="fade">
                      <p:cBhvr>
                        <p:cTn dur="400"/>
                        <p:tgtEl>
                          <p:spTgt spid="117"/>
                        </p:tgtEl>
                      </p:cBhvr>
                    </p:animEffect>
                    <p:anim calcmode="lin" valueType="num">
                      <p:cBhvr>
                        <p:cTn dur="400" fill="hold"/>
                        <p:tgtEl>
                          <p:spTgt spid="117"/>
                        </p:tgtEl>
                        <p:attrNameLst>
                          <p:attrName>ppt_x</p:attrName>
                        </p:attrNameLst>
                      </p:cBhvr>
                      <p:tavLst>
                        <p:tav tm="0">
                          <p:val>
                            <p:strVal val="#ppt_x"/>
                          </p:val>
                        </p:tav>
                        <p:tav tm="100000">
                          <p:val>
                            <p:strVal val="#ppt_x"/>
                          </p:val>
                        </p:tav>
                      </p:tavLst>
                    </p:anim>
                    <p:anim calcmode="lin" valueType="num">
                      <p:cBhvr>
                        <p:cTn dur="400" fill="hold"/>
                        <p:tgtEl>
                          <p:spTgt spid="117"/>
                        </p:tgtEl>
                        <p:attrNameLst>
                          <p:attrName>ppt_y</p:attrName>
                        </p:attrNameLst>
                      </p:cBhvr>
                      <p:tavLst>
                        <p:tav tm="0">
                          <p:val>
                            <p:strVal val="#ppt_y+.1"/>
                          </p:val>
                        </p:tav>
                        <p:tav tm="100000">
                          <p:val>
                            <p:strVal val="#ppt_y"/>
                          </p:val>
                        </p:tav>
                      </p:tavLst>
                    </p:anim>
                  </p:childTnLst>
                </p:cTn>
              </p:par>
            </p:tnLst>
          </p:tmpl>
        </p:tmplLst>
      </p:bldP>
      <p:bldP spid="118" grpId="0" build="p">
        <p:tmplLst>
          <p:tmpl lvl="1">
            <p:tnLst>
              <p:par>
                <p:cTn presetID="42" presetClass="entr" presetSubtype="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Effect transition="in" filter="fade">
                      <p:cBhvr>
                        <p:cTn dur="400"/>
                        <p:tgtEl>
                          <p:spTgt spid="118"/>
                        </p:tgtEl>
                      </p:cBhvr>
                    </p:animEffect>
                    <p:anim calcmode="lin" valueType="num">
                      <p:cBhvr>
                        <p:cTn dur="400" fill="hold"/>
                        <p:tgtEl>
                          <p:spTgt spid="118"/>
                        </p:tgtEl>
                        <p:attrNameLst>
                          <p:attrName>ppt_x</p:attrName>
                        </p:attrNameLst>
                      </p:cBhvr>
                      <p:tavLst>
                        <p:tav tm="0">
                          <p:val>
                            <p:strVal val="#ppt_x"/>
                          </p:val>
                        </p:tav>
                        <p:tav tm="100000">
                          <p:val>
                            <p:strVal val="#ppt_x"/>
                          </p:val>
                        </p:tav>
                      </p:tavLst>
                    </p:anim>
                    <p:anim calcmode="lin" valueType="num">
                      <p:cBhvr>
                        <p:cTn dur="400" fill="hold"/>
                        <p:tgtEl>
                          <p:spTgt spid="118"/>
                        </p:tgtEl>
                        <p:attrNameLst>
                          <p:attrName>ppt_y</p:attrName>
                        </p:attrNameLst>
                      </p:cBhvr>
                      <p:tavLst>
                        <p:tav tm="0">
                          <p:val>
                            <p:strVal val="#ppt_y+.1"/>
                          </p:val>
                        </p:tav>
                        <p:tav tm="100000">
                          <p:val>
                            <p:strVal val="#ppt_y"/>
                          </p:val>
                        </p:tav>
                      </p:tavLst>
                    </p:anim>
                  </p:childTnLst>
                </p:cTn>
              </p:par>
            </p:tnLst>
          </p:tmpl>
        </p:tmplLst>
      </p:bldP>
      <p:bldP spid="119" grpId="0" build="p">
        <p:tmplLst>
          <p:tmpl lvl="1">
            <p:tnLst>
              <p:par>
                <p:cTn presetID="42" presetClass="entr" presetSubtype="0" fill="hold" nodeType="withEffect">
                  <p:stCondLst>
                    <p:cond delay="200"/>
                  </p:stCondLst>
                  <p:childTnLst>
                    <p:set>
                      <p:cBhvr>
                        <p:cTn dur="1" fill="hold">
                          <p:stCondLst>
                            <p:cond delay="0"/>
                          </p:stCondLst>
                        </p:cTn>
                        <p:tgtEl>
                          <p:spTgt spid="119"/>
                        </p:tgtEl>
                        <p:attrNameLst>
                          <p:attrName>style.visibility</p:attrName>
                        </p:attrNameLst>
                      </p:cBhvr>
                      <p:to>
                        <p:strVal val="visible"/>
                      </p:to>
                    </p:set>
                    <p:animEffect transition="in" filter="fade">
                      <p:cBhvr>
                        <p:cTn dur="400"/>
                        <p:tgtEl>
                          <p:spTgt spid="119"/>
                        </p:tgtEl>
                      </p:cBhvr>
                    </p:animEffect>
                    <p:anim calcmode="lin" valueType="num">
                      <p:cBhvr>
                        <p:cTn dur="400" fill="hold"/>
                        <p:tgtEl>
                          <p:spTgt spid="119"/>
                        </p:tgtEl>
                        <p:attrNameLst>
                          <p:attrName>ppt_x</p:attrName>
                        </p:attrNameLst>
                      </p:cBhvr>
                      <p:tavLst>
                        <p:tav tm="0">
                          <p:val>
                            <p:strVal val="#ppt_x"/>
                          </p:val>
                        </p:tav>
                        <p:tav tm="100000">
                          <p:val>
                            <p:strVal val="#ppt_x"/>
                          </p:val>
                        </p:tav>
                      </p:tavLst>
                    </p:anim>
                    <p:anim calcmode="lin" valueType="num">
                      <p:cBhvr>
                        <p:cTn dur="400" fill="hold"/>
                        <p:tgtEl>
                          <p:spTgt spid="119"/>
                        </p:tgtEl>
                        <p:attrNameLst>
                          <p:attrName>ppt_y</p:attrName>
                        </p:attrNameLst>
                      </p:cBhvr>
                      <p:tavLst>
                        <p:tav tm="0">
                          <p:val>
                            <p:strVal val="#ppt_y+.1"/>
                          </p:val>
                        </p:tav>
                        <p:tav tm="100000">
                          <p:val>
                            <p:strVal val="#ppt_y"/>
                          </p:val>
                        </p:tav>
                      </p:tavLst>
                    </p:anim>
                  </p:childTnLst>
                </p:cTn>
              </p:par>
            </p:tnLst>
          </p:tmpl>
        </p:tmplLst>
      </p:bldP>
      <p:bldP spid="120" grpId="0" build="p">
        <p:tmplLst>
          <p:tmpl lvl="1">
            <p:tnLst>
              <p:par>
                <p:cTn presetID="42" presetClass="entr" presetSubtype="0" fill="hold" nodeType="withEffect">
                  <p:stCondLst>
                    <p:cond delay="200"/>
                  </p:stCondLst>
                  <p:childTnLst>
                    <p:set>
                      <p:cBhvr>
                        <p:cTn dur="1" fill="hold">
                          <p:stCondLst>
                            <p:cond delay="0"/>
                          </p:stCondLst>
                        </p:cTn>
                        <p:tgtEl>
                          <p:spTgt spid="120"/>
                        </p:tgtEl>
                        <p:attrNameLst>
                          <p:attrName>style.visibility</p:attrName>
                        </p:attrNameLst>
                      </p:cBhvr>
                      <p:to>
                        <p:strVal val="visible"/>
                      </p:to>
                    </p:set>
                    <p:animEffect transition="in" filter="fade">
                      <p:cBhvr>
                        <p:cTn dur="400"/>
                        <p:tgtEl>
                          <p:spTgt spid="120"/>
                        </p:tgtEl>
                      </p:cBhvr>
                    </p:animEffect>
                    <p:anim calcmode="lin" valueType="num">
                      <p:cBhvr>
                        <p:cTn dur="400" fill="hold"/>
                        <p:tgtEl>
                          <p:spTgt spid="120"/>
                        </p:tgtEl>
                        <p:attrNameLst>
                          <p:attrName>ppt_x</p:attrName>
                        </p:attrNameLst>
                      </p:cBhvr>
                      <p:tavLst>
                        <p:tav tm="0">
                          <p:val>
                            <p:strVal val="#ppt_x"/>
                          </p:val>
                        </p:tav>
                        <p:tav tm="100000">
                          <p:val>
                            <p:strVal val="#ppt_x"/>
                          </p:val>
                        </p:tav>
                      </p:tavLst>
                    </p:anim>
                    <p:anim calcmode="lin" valueType="num">
                      <p:cBhvr>
                        <p:cTn dur="400" fill="hold"/>
                        <p:tgtEl>
                          <p:spTgt spid="12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slide 04">
    <p:spTree>
      <p:nvGrpSpPr>
        <p:cNvPr id="1" name=""/>
        <p:cNvGrpSpPr/>
        <p:nvPr/>
      </p:nvGrpSpPr>
      <p:grpSpPr>
        <a:xfrm>
          <a:off x="0" y="0"/>
          <a:ext cx="0" cy="0"/>
          <a:chOff x="0" y="0"/>
          <a:chExt cx="0" cy="0"/>
        </a:xfrm>
      </p:grpSpPr>
      <p:sp>
        <p:nvSpPr>
          <p:cNvPr id="14" name="Isosceles Triangle 13"/>
          <p:cNvSpPr/>
          <p:nvPr userDrawn="1"/>
        </p:nvSpPr>
        <p:spPr>
          <a:xfrm rot="16200000">
            <a:off x="-42764" y="-336807"/>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5400000">
            <a:off x="-42764" y="17023"/>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2764" y="370853"/>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5400000">
            <a:off x="-42764" y="724683"/>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42764" y="1078513"/>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16200000">
            <a:off x="633442" y="1296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5400000">
            <a:off x="633442" y="-340866"/>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633442" y="36679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1319054" y="-336807"/>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1319054" y="17023"/>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5400000">
            <a:off x="1995258" y="-332231"/>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26" name="Straight Connector 25"/>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755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25">
                                            <p:txEl>
                                              <p:pRg st="0" end="0"/>
                                            </p:txEl>
                                          </p:spTgt>
                                        </p:tgtEl>
                                        <p:attrNameLst>
                                          <p:attrName>style.visibility</p:attrName>
                                        </p:attrNameLst>
                                      </p:cBhvr>
                                      <p:to>
                                        <p:strVal val="visible"/>
                                      </p:to>
                                    </p:set>
                                    <p:animEffect transition="in" filter="fade">
                                      <p:cBhvr>
                                        <p:cTn id="62" dur="400"/>
                                        <p:tgtEl>
                                          <p:spTgt spid="25">
                                            <p:txEl>
                                              <p:pRg st="0" end="0"/>
                                            </p:txEl>
                                          </p:spTgt>
                                        </p:tgtEl>
                                      </p:cBhvr>
                                    </p:animEffect>
                                    <p:anim calcmode="lin" valueType="num">
                                      <p:cBhvr>
                                        <p:cTn id="63"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700"/>
                            </p:stCondLst>
                            <p:childTnLst>
                              <p:par>
                                <p:cTn id="66" presetID="22" presetClass="entr" presetSubtype="8"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1180042" y="1777440"/>
            <a:ext cx="7692887" cy="2959661"/>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p>
          <a:p>
            <a:pPr lvl="0"/>
            <a:endParaRPr lang="en-US" dirty="0"/>
          </a:p>
          <a:p>
            <a:pPr lvl="0"/>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p:txBody>
      </p:sp>
      <p:sp>
        <p:nvSpPr>
          <p:cNvPr id="6" name="Isosceles Triangle 5"/>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 name="Isosceles Triangle 8"/>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28" name="Straight Connector 27"/>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53" presetClass="entr" presetSubtype="16"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grpId="0" nodeType="withEffect">
                                  <p:stCondLst>
                                    <p:cond delay="20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42" presetClass="entr" presetSubtype="0" fill="hold" grpId="0" nodeType="withEffect">
                                  <p:stCondLst>
                                    <p:cond delay="200"/>
                                  </p:stCondLst>
                                  <p:childTnLst>
                                    <p:set>
                                      <p:cBhvr>
                                        <p:cTn id="112" dur="1" fill="hold">
                                          <p:stCondLst>
                                            <p:cond delay="0"/>
                                          </p:stCondLst>
                                        </p:cTn>
                                        <p:tgtEl>
                                          <p:spTgt spid="27">
                                            <p:txEl>
                                              <p:pRg st="0" end="0"/>
                                            </p:txEl>
                                          </p:spTgt>
                                        </p:tgtEl>
                                        <p:attrNameLst>
                                          <p:attrName>style.visibility</p:attrName>
                                        </p:attrNameLst>
                                      </p:cBhvr>
                                      <p:to>
                                        <p:strVal val="visible"/>
                                      </p:to>
                                    </p:set>
                                    <p:animEffect transition="in" filter="fade">
                                      <p:cBhvr>
                                        <p:cTn id="113" dur="400"/>
                                        <p:tgtEl>
                                          <p:spTgt spid="27">
                                            <p:txEl>
                                              <p:pRg st="0" end="0"/>
                                            </p:txEl>
                                          </p:spTgt>
                                        </p:tgtEl>
                                      </p:cBhvr>
                                    </p:animEffect>
                                    <p:anim calcmode="lin" valueType="num">
                                      <p:cBhvr>
                                        <p:cTn id="114" dur="4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15" dur="4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16" fill="hold">
                            <p:stCondLst>
                              <p:cond delay="1300"/>
                            </p:stCondLst>
                            <p:childTnLst>
                              <p:par>
                                <p:cTn id="117" presetID="22" presetClass="entr" presetSubtype="8"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ipe(left)">
                                      <p:cBhvr>
                                        <p:cTn id="1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42"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400"/>
                        <p:tgtEl>
                          <p:spTgt spid="27"/>
                        </p:tgtEl>
                      </p:cBhvr>
                    </p:animEffect>
                    <p:anim calcmode="lin" valueType="num">
                      <p:cBhvr>
                        <p:cTn dur="400" fill="hold"/>
                        <p:tgtEl>
                          <p:spTgt spid="27"/>
                        </p:tgtEl>
                        <p:attrNameLst>
                          <p:attrName>ppt_x</p:attrName>
                        </p:attrNameLst>
                      </p:cBhvr>
                      <p:tavLst>
                        <p:tav tm="0">
                          <p:val>
                            <p:strVal val="#ppt_x"/>
                          </p:val>
                        </p:tav>
                        <p:tav tm="100000">
                          <p:val>
                            <p:strVal val="#ppt_x"/>
                          </p:val>
                        </p:tav>
                      </p:tavLst>
                    </p:anim>
                    <p:anim calcmode="lin" valueType="num">
                      <p:cBhvr>
                        <p:cTn dur="400" fill="hold"/>
                        <p:tgtEl>
                          <p:spTgt spid="2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1180042" y="1771090"/>
            <a:ext cx="7692887" cy="2966011"/>
          </a:xfrm>
          <a:prstGeom prst="rect">
            <a:avLst/>
          </a:prstGeom>
        </p:spPr>
        <p:txBody>
          <a:bodyPr vert="horz" lIns="95057" tIns="47529" rIns="95057" bIns="47529" numCol="2" spcCol="360000"/>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p>
          <a:p>
            <a:pPr lvl="0"/>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p:txBody>
      </p:sp>
      <p:sp>
        <p:nvSpPr>
          <p:cNvPr id="54" name="Isosceles Triangle 53"/>
          <p:cNvSpPr/>
          <p:nvPr userDrawn="1"/>
        </p:nvSpPr>
        <p:spPr>
          <a:xfrm rot="16200000">
            <a:off x="-32770" y="-344926"/>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32770" y="8904"/>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16200000">
            <a:off x="-32770" y="362734"/>
            <a:ext cx="715779" cy="68561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5400000">
            <a:off x="-32770" y="716564"/>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16200000">
            <a:off x="-32770" y="1070394"/>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9" name="Isosceles Triangle 58"/>
          <p:cNvSpPr/>
          <p:nvPr userDrawn="1"/>
        </p:nvSpPr>
        <p:spPr>
          <a:xfrm rot="16200000">
            <a:off x="643436" y="4846"/>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43436" y="-34898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5400000">
            <a:off x="643436" y="358676"/>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1329048" y="-344926"/>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3" name="Isosceles Triangle 62"/>
          <p:cNvSpPr/>
          <p:nvPr userDrawn="1"/>
        </p:nvSpPr>
        <p:spPr>
          <a:xfrm rot="5400000">
            <a:off x="1329048" y="890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2005253" y="-340350"/>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18" name="Straight Connector 17"/>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13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53" presetClass="entr" presetSubtype="16" fill="hold" grpId="0" nodeType="withEffect">
                                  <p:stCondLst>
                                    <p:cond delay="200"/>
                                  </p:stCondLst>
                                  <p:childTnLst>
                                    <p:set>
                                      <p:cBhvr>
                                        <p:cTn id="12" dur="1" fill="hold">
                                          <p:stCondLst>
                                            <p:cond delay="0"/>
                                          </p:stCondLst>
                                        </p:cTn>
                                        <p:tgtEl>
                                          <p:spTgt spid="54"/>
                                        </p:tgtEl>
                                        <p:attrNameLst>
                                          <p:attrName>style.visibility</p:attrName>
                                        </p:attrNameLst>
                                      </p:cBhvr>
                                      <p:to>
                                        <p:strVal val="visible"/>
                                      </p:to>
                                    </p:set>
                                    <p:anim calcmode="lin" valueType="num">
                                      <p:cBhvr>
                                        <p:cTn id="13" dur="500" fill="hold"/>
                                        <p:tgtEl>
                                          <p:spTgt spid="54"/>
                                        </p:tgtEl>
                                        <p:attrNameLst>
                                          <p:attrName>ppt_w</p:attrName>
                                        </p:attrNameLst>
                                      </p:cBhvr>
                                      <p:tavLst>
                                        <p:tav tm="0">
                                          <p:val>
                                            <p:fltVal val="0"/>
                                          </p:val>
                                        </p:tav>
                                        <p:tav tm="100000">
                                          <p:val>
                                            <p:strVal val="#ppt_w"/>
                                          </p:val>
                                        </p:tav>
                                      </p:tavLst>
                                    </p:anim>
                                    <p:anim calcmode="lin" valueType="num">
                                      <p:cBhvr>
                                        <p:cTn id="14" dur="500" fill="hold"/>
                                        <p:tgtEl>
                                          <p:spTgt spid="54"/>
                                        </p:tgtEl>
                                        <p:attrNameLst>
                                          <p:attrName>ppt_h</p:attrName>
                                        </p:attrNameLst>
                                      </p:cBhvr>
                                      <p:tavLst>
                                        <p:tav tm="0">
                                          <p:val>
                                            <p:fltVal val="0"/>
                                          </p:val>
                                        </p:tav>
                                        <p:tav tm="100000">
                                          <p:val>
                                            <p:strVal val="#ppt_h"/>
                                          </p:val>
                                        </p:tav>
                                      </p:tavLst>
                                    </p:anim>
                                    <p:animEffect transition="in" filter="fade">
                                      <p:cBhvr>
                                        <p:cTn id="15" dur="500"/>
                                        <p:tgtEl>
                                          <p:spTgt spid="54"/>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56"/>
                                        </p:tgtEl>
                                        <p:attrNameLst>
                                          <p:attrName>style.visibility</p:attrName>
                                        </p:attrNameLst>
                                      </p:cBhvr>
                                      <p:to>
                                        <p:strVal val="visible"/>
                                      </p:to>
                                    </p:set>
                                    <p:anim calcmode="lin" valueType="num">
                                      <p:cBhvr>
                                        <p:cTn id="23" dur="500" fill="hold"/>
                                        <p:tgtEl>
                                          <p:spTgt spid="56"/>
                                        </p:tgtEl>
                                        <p:attrNameLst>
                                          <p:attrName>ppt_w</p:attrName>
                                        </p:attrNameLst>
                                      </p:cBhvr>
                                      <p:tavLst>
                                        <p:tav tm="0">
                                          <p:val>
                                            <p:fltVal val="0"/>
                                          </p:val>
                                        </p:tav>
                                        <p:tav tm="100000">
                                          <p:val>
                                            <p:strVal val="#ppt_w"/>
                                          </p:val>
                                        </p:tav>
                                      </p:tavLst>
                                    </p:anim>
                                    <p:anim calcmode="lin" valueType="num">
                                      <p:cBhvr>
                                        <p:cTn id="24" dur="500" fill="hold"/>
                                        <p:tgtEl>
                                          <p:spTgt spid="56"/>
                                        </p:tgtEl>
                                        <p:attrNameLst>
                                          <p:attrName>ppt_h</p:attrName>
                                        </p:attrNameLst>
                                      </p:cBhvr>
                                      <p:tavLst>
                                        <p:tav tm="0">
                                          <p:val>
                                            <p:fltVal val="0"/>
                                          </p:val>
                                        </p:tav>
                                        <p:tav tm="100000">
                                          <p:val>
                                            <p:strVal val="#ppt_h"/>
                                          </p:val>
                                        </p:tav>
                                      </p:tavLst>
                                    </p:anim>
                                    <p:animEffect transition="in" filter="fade">
                                      <p:cBhvr>
                                        <p:cTn id="25" dur="500"/>
                                        <p:tgtEl>
                                          <p:spTgt spid="56"/>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60"/>
                                        </p:tgtEl>
                                        <p:attrNameLst>
                                          <p:attrName>style.visibility</p:attrName>
                                        </p:attrNameLst>
                                      </p:cBhvr>
                                      <p:to>
                                        <p:strVal val="visible"/>
                                      </p:to>
                                    </p:set>
                                    <p:anim calcmode="lin" valueType="num">
                                      <p:cBhvr>
                                        <p:cTn id="43" dur="500" fill="hold"/>
                                        <p:tgtEl>
                                          <p:spTgt spid="60"/>
                                        </p:tgtEl>
                                        <p:attrNameLst>
                                          <p:attrName>ppt_w</p:attrName>
                                        </p:attrNameLst>
                                      </p:cBhvr>
                                      <p:tavLst>
                                        <p:tav tm="0">
                                          <p:val>
                                            <p:fltVal val="0"/>
                                          </p:val>
                                        </p:tav>
                                        <p:tav tm="100000">
                                          <p:val>
                                            <p:strVal val="#ppt_w"/>
                                          </p:val>
                                        </p:tav>
                                      </p:tavLst>
                                    </p:anim>
                                    <p:anim calcmode="lin" valueType="num">
                                      <p:cBhvr>
                                        <p:cTn id="44" dur="500" fill="hold"/>
                                        <p:tgtEl>
                                          <p:spTgt spid="60"/>
                                        </p:tgtEl>
                                        <p:attrNameLst>
                                          <p:attrName>ppt_h</p:attrName>
                                        </p:attrNameLst>
                                      </p:cBhvr>
                                      <p:tavLst>
                                        <p:tav tm="0">
                                          <p:val>
                                            <p:fltVal val="0"/>
                                          </p:val>
                                        </p:tav>
                                        <p:tav tm="100000">
                                          <p:val>
                                            <p:strVal val="#ppt_h"/>
                                          </p:val>
                                        </p:tav>
                                      </p:tavLst>
                                    </p:anim>
                                    <p:animEffect transition="in" filter="fade">
                                      <p:cBhvr>
                                        <p:cTn id="45" dur="500"/>
                                        <p:tgtEl>
                                          <p:spTgt spid="60"/>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61"/>
                                        </p:tgtEl>
                                        <p:attrNameLst>
                                          <p:attrName>style.visibility</p:attrName>
                                        </p:attrNameLst>
                                      </p:cBhvr>
                                      <p:to>
                                        <p:strVal val="visible"/>
                                      </p:to>
                                    </p:set>
                                    <p:anim calcmode="lin" valueType="num">
                                      <p:cBhvr>
                                        <p:cTn id="48" dur="500" fill="hold"/>
                                        <p:tgtEl>
                                          <p:spTgt spid="61"/>
                                        </p:tgtEl>
                                        <p:attrNameLst>
                                          <p:attrName>ppt_w</p:attrName>
                                        </p:attrNameLst>
                                      </p:cBhvr>
                                      <p:tavLst>
                                        <p:tav tm="0">
                                          <p:val>
                                            <p:fltVal val="0"/>
                                          </p:val>
                                        </p:tav>
                                        <p:tav tm="100000">
                                          <p:val>
                                            <p:strVal val="#ppt_w"/>
                                          </p:val>
                                        </p:tav>
                                      </p:tavLst>
                                    </p:anim>
                                    <p:anim calcmode="lin" valueType="num">
                                      <p:cBhvr>
                                        <p:cTn id="49" dur="500" fill="hold"/>
                                        <p:tgtEl>
                                          <p:spTgt spid="61"/>
                                        </p:tgtEl>
                                        <p:attrNameLst>
                                          <p:attrName>ppt_h</p:attrName>
                                        </p:attrNameLst>
                                      </p:cBhvr>
                                      <p:tavLst>
                                        <p:tav tm="0">
                                          <p:val>
                                            <p:fltVal val="0"/>
                                          </p:val>
                                        </p:tav>
                                        <p:tav tm="100000">
                                          <p:val>
                                            <p:strVal val="#ppt_h"/>
                                          </p:val>
                                        </p:tav>
                                      </p:tavLst>
                                    </p:anim>
                                    <p:animEffect transition="in" filter="fade">
                                      <p:cBhvr>
                                        <p:cTn id="50" dur="500"/>
                                        <p:tgtEl>
                                          <p:spTgt spid="61"/>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62"/>
                                        </p:tgtEl>
                                        <p:attrNameLst>
                                          <p:attrName>style.visibility</p:attrName>
                                        </p:attrNameLst>
                                      </p:cBhvr>
                                      <p:to>
                                        <p:strVal val="visible"/>
                                      </p:to>
                                    </p:set>
                                    <p:anim calcmode="lin" valueType="num">
                                      <p:cBhvr>
                                        <p:cTn id="53" dur="500" fill="hold"/>
                                        <p:tgtEl>
                                          <p:spTgt spid="62"/>
                                        </p:tgtEl>
                                        <p:attrNameLst>
                                          <p:attrName>ppt_w</p:attrName>
                                        </p:attrNameLst>
                                      </p:cBhvr>
                                      <p:tavLst>
                                        <p:tav tm="0">
                                          <p:val>
                                            <p:fltVal val="0"/>
                                          </p:val>
                                        </p:tav>
                                        <p:tav tm="100000">
                                          <p:val>
                                            <p:strVal val="#ppt_w"/>
                                          </p:val>
                                        </p:tav>
                                      </p:tavLst>
                                    </p:anim>
                                    <p:anim calcmode="lin" valueType="num">
                                      <p:cBhvr>
                                        <p:cTn id="54" dur="500" fill="hold"/>
                                        <p:tgtEl>
                                          <p:spTgt spid="62"/>
                                        </p:tgtEl>
                                        <p:attrNameLst>
                                          <p:attrName>ppt_h</p:attrName>
                                        </p:attrNameLst>
                                      </p:cBhvr>
                                      <p:tavLst>
                                        <p:tav tm="0">
                                          <p:val>
                                            <p:fltVal val="0"/>
                                          </p:val>
                                        </p:tav>
                                        <p:tav tm="100000">
                                          <p:val>
                                            <p:strVal val="#ppt_h"/>
                                          </p:val>
                                        </p:tav>
                                      </p:tavLst>
                                    </p:anim>
                                    <p:animEffect transition="in" filter="fade">
                                      <p:cBhvr>
                                        <p:cTn id="55" dur="500"/>
                                        <p:tgtEl>
                                          <p:spTgt spid="62"/>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63"/>
                                        </p:tgtEl>
                                        <p:attrNameLst>
                                          <p:attrName>style.visibility</p:attrName>
                                        </p:attrNameLst>
                                      </p:cBhvr>
                                      <p:to>
                                        <p:strVal val="visible"/>
                                      </p:to>
                                    </p:set>
                                    <p:anim calcmode="lin" valueType="num">
                                      <p:cBhvr>
                                        <p:cTn id="58" dur="500" fill="hold"/>
                                        <p:tgtEl>
                                          <p:spTgt spid="63"/>
                                        </p:tgtEl>
                                        <p:attrNameLst>
                                          <p:attrName>ppt_w</p:attrName>
                                        </p:attrNameLst>
                                      </p:cBhvr>
                                      <p:tavLst>
                                        <p:tav tm="0">
                                          <p:val>
                                            <p:fltVal val="0"/>
                                          </p:val>
                                        </p:tav>
                                        <p:tav tm="100000">
                                          <p:val>
                                            <p:strVal val="#ppt_w"/>
                                          </p:val>
                                        </p:tav>
                                      </p:tavLst>
                                    </p:anim>
                                    <p:anim calcmode="lin" valueType="num">
                                      <p:cBhvr>
                                        <p:cTn id="59" dur="500" fill="hold"/>
                                        <p:tgtEl>
                                          <p:spTgt spid="63"/>
                                        </p:tgtEl>
                                        <p:attrNameLst>
                                          <p:attrName>ppt_h</p:attrName>
                                        </p:attrNameLst>
                                      </p:cBhvr>
                                      <p:tavLst>
                                        <p:tav tm="0">
                                          <p:val>
                                            <p:fltVal val="0"/>
                                          </p:val>
                                        </p:tav>
                                        <p:tav tm="100000">
                                          <p:val>
                                            <p:strVal val="#ppt_h"/>
                                          </p:val>
                                        </p:tav>
                                      </p:tavLst>
                                    </p:anim>
                                    <p:animEffect transition="in" filter="fade">
                                      <p:cBhvr>
                                        <p:cTn id="60" dur="500"/>
                                        <p:tgtEl>
                                          <p:spTgt spid="63"/>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64"/>
                                        </p:tgtEl>
                                        <p:attrNameLst>
                                          <p:attrName>style.visibility</p:attrName>
                                        </p:attrNameLst>
                                      </p:cBhvr>
                                      <p:to>
                                        <p:strVal val="visible"/>
                                      </p:to>
                                    </p:set>
                                    <p:anim calcmode="lin" valueType="num">
                                      <p:cBhvr>
                                        <p:cTn id="63" dur="500" fill="hold"/>
                                        <p:tgtEl>
                                          <p:spTgt spid="64"/>
                                        </p:tgtEl>
                                        <p:attrNameLst>
                                          <p:attrName>ppt_w</p:attrName>
                                        </p:attrNameLst>
                                      </p:cBhvr>
                                      <p:tavLst>
                                        <p:tav tm="0">
                                          <p:val>
                                            <p:fltVal val="0"/>
                                          </p:val>
                                        </p:tav>
                                        <p:tav tm="100000">
                                          <p:val>
                                            <p:strVal val="#ppt_w"/>
                                          </p:val>
                                        </p:tav>
                                      </p:tavLst>
                                    </p:anim>
                                    <p:anim calcmode="lin" valueType="num">
                                      <p:cBhvr>
                                        <p:cTn id="64" dur="500" fill="hold"/>
                                        <p:tgtEl>
                                          <p:spTgt spid="64"/>
                                        </p:tgtEl>
                                        <p:attrNameLst>
                                          <p:attrName>ppt_h</p:attrName>
                                        </p:attrNameLst>
                                      </p:cBhvr>
                                      <p:tavLst>
                                        <p:tav tm="0">
                                          <p:val>
                                            <p:fltVal val="0"/>
                                          </p:val>
                                        </p:tav>
                                        <p:tav tm="100000">
                                          <p:val>
                                            <p:strVal val="#ppt_h"/>
                                          </p:val>
                                        </p:tav>
                                      </p:tavLst>
                                    </p:anim>
                                    <p:animEffect transition="in" filter="fade">
                                      <p:cBhvr>
                                        <p:cTn id="65" dur="500"/>
                                        <p:tgtEl>
                                          <p:spTgt spid="64"/>
                                        </p:tgtEl>
                                      </p:cBhvr>
                                    </p:animEffect>
                                  </p:childTnLst>
                                </p:cTn>
                              </p:par>
                              <p:par>
                                <p:cTn id="66" presetID="42" presetClass="entr" presetSubtype="0" fill="hold" grpId="0" nodeType="withEffect">
                                  <p:stCondLst>
                                    <p:cond delay="20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400"/>
                                        <p:tgtEl>
                                          <p:spTgt spid="17">
                                            <p:txEl>
                                              <p:pRg st="0" end="0"/>
                                            </p:txEl>
                                          </p:spTgt>
                                        </p:tgtEl>
                                      </p:cBhvr>
                                    </p:animEffect>
                                    <p:anim calcmode="lin" valueType="num">
                                      <p:cBhvr>
                                        <p:cTn id="69" dur="4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0" dur="4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300"/>
                            </p:stCondLst>
                            <p:childTnLst>
                              <p:par>
                                <p:cTn id="72" presetID="22" presetClass="entr" presetSubtype="8" fill="hold" nodeType="after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left)">
                                      <p:cBhvr>
                                        <p:cTn id="7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17" grpId="0" build="p">
        <p:tmplLst>
          <p:tmpl lvl="1">
            <p:tnLst>
              <p:par>
                <p:cTn presetID="42"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400"/>
                        <p:tgtEl>
                          <p:spTgt spid="17"/>
                        </p:tgtEl>
                      </p:cBhvr>
                    </p:animEffect>
                    <p:anim calcmode="lin" valueType="num">
                      <p:cBhvr>
                        <p:cTn dur="400" fill="hold"/>
                        <p:tgtEl>
                          <p:spTgt spid="17"/>
                        </p:tgtEl>
                        <p:attrNameLst>
                          <p:attrName>ppt_x</p:attrName>
                        </p:attrNameLst>
                      </p:cBhvr>
                      <p:tavLst>
                        <p:tav tm="0">
                          <p:val>
                            <p:strVal val="#ppt_x"/>
                          </p:val>
                        </p:tav>
                        <p:tav tm="100000">
                          <p:val>
                            <p:strVal val="#ppt_x"/>
                          </p:val>
                        </p:tav>
                      </p:tavLst>
                    </p:anim>
                    <p:anim calcmode="lin" valueType="num">
                      <p:cBhvr>
                        <p:cTn dur="4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5" name="Text Placeholder 2"/>
          <p:cNvSpPr>
            <a:spLocks noGrp="1"/>
          </p:cNvSpPr>
          <p:nvPr>
            <p:ph type="body" sz="quarter" idx="16" hasCustomPrompt="1"/>
          </p:nvPr>
        </p:nvSpPr>
        <p:spPr>
          <a:xfrm>
            <a:off x="1180042" y="1651001"/>
            <a:ext cx="7692887" cy="3086100"/>
          </a:xfrm>
          <a:prstGeom prst="rect">
            <a:avLst/>
          </a:prstGeom>
        </p:spPr>
        <p:txBody>
          <a:bodyPr vert="horz" lIns="95057" tIns="47529" rIns="95057" bIns="47529" numCol="3" spcCol="360000"/>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r>
              <a:rPr lang="en-US" dirty="0" err="1"/>
              <a:t>Duis</a:t>
            </a:r>
            <a:r>
              <a:rPr lang="en-US" dirty="0"/>
              <a:t> </a:t>
            </a:r>
            <a:r>
              <a:rPr lang="en-US" dirty="0" err="1"/>
              <a:t>quis</a:t>
            </a:r>
            <a:r>
              <a:rPr lang="en-US" dirty="0"/>
              <a:t> </a:t>
            </a:r>
            <a:r>
              <a:rPr lang="en-US" dirty="0" err="1"/>
              <a:t>viverra</a:t>
            </a:r>
            <a:r>
              <a:rPr lang="en-US" dirty="0"/>
              <a:t> </a:t>
            </a:r>
            <a:r>
              <a:rPr lang="en-US" dirty="0" err="1"/>
              <a:t>urna</a:t>
            </a:r>
            <a:r>
              <a:rPr lang="en-US" dirty="0"/>
              <a:t>, in </a:t>
            </a:r>
            <a:r>
              <a:rPr lang="en-US" dirty="0" err="1"/>
              <a:t>ultricies</a:t>
            </a:r>
            <a:r>
              <a:rPr lang="en-US" dirty="0"/>
              <a:t> diam. </a:t>
            </a:r>
            <a:r>
              <a:rPr lang="en-US" dirty="0" err="1"/>
              <a:t>Morbi</a:t>
            </a:r>
            <a:r>
              <a:rPr lang="en-US" dirty="0"/>
              <a:t> </a:t>
            </a:r>
            <a:r>
              <a:rPr lang="en-US" dirty="0" err="1"/>
              <a:t>sodales</a:t>
            </a:r>
            <a:r>
              <a:rPr lang="en-US" dirty="0"/>
              <a:t> </a:t>
            </a:r>
            <a:r>
              <a:rPr lang="en-US" dirty="0" err="1"/>
              <a:t>volutpat</a:t>
            </a:r>
            <a:r>
              <a:rPr lang="en-US" dirty="0"/>
              <a:t> </a:t>
            </a:r>
            <a:r>
              <a:rPr lang="en-US" dirty="0" err="1"/>
              <a:t>tellus</a:t>
            </a:r>
            <a:r>
              <a:rPr lang="en-US" dirty="0"/>
              <a:t>, </a:t>
            </a:r>
            <a:r>
              <a:rPr lang="en-US" dirty="0" err="1"/>
              <a:t>quis</a:t>
            </a:r>
            <a:r>
              <a:rPr lang="en-US" dirty="0"/>
              <a:t> </a:t>
            </a:r>
            <a:r>
              <a:rPr lang="en-US" dirty="0" err="1"/>
              <a:t>aliquam</a:t>
            </a:r>
            <a:r>
              <a:rPr lang="en-US" dirty="0"/>
              <a:t> </a:t>
            </a:r>
            <a:r>
              <a:rPr lang="en-US" dirty="0" err="1"/>
              <a:t>urna</a:t>
            </a:r>
            <a:r>
              <a:rPr lang="en-US" dirty="0"/>
              <a:t> </a:t>
            </a:r>
            <a:r>
              <a:rPr lang="en-US" dirty="0" err="1"/>
              <a:t>cursus</a:t>
            </a:r>
            <a:r>
              <a:rPr lang="en-US" dirty="0"/>
              <a:t> et. </a:t>
            </a:r>
          </a:p>
          <a:p>
            <a:pPr lvl="0"/>
            <a:r>
              <a:rPr lang="en-US" dirty="0" err="1"/>
              <a:t>Proin</a:t>
            </a:r>
            <a:r>
              <a:rPr lang="en-US" dirty="0"/>
              <a:t> </a:t>
            </a:r>
            <a:r>
              <a:rPr lang="en-US" dirty="0" err="1"/>
              <a:t>commodo</a:t>
            </a:r>
            <a:r>
              <a:rPr lang="en-US" dirty="0"/>
              <a:t> </a:t>
            </a:r>
            <a:r>
              <a:rPr lang="en-US" dirty="0" err="1"/>
              <a:t>arcu</a:t>
            </a:r>
            <a:r>
              <a:rPr lang="en-US" dirty="0"/>
              <a:t> </a:t>
            </a:r>
            <a:r>
              <a:rPr lang="en-US" dirty="0" err="1"/>
              <a:t>nec</a:t>
            </a:r>
            <a:r>
              <a:rPr lang="en-US" dirty="0"/>
              <a:t> nisi </a:t>
            </a:r>
            <a:r>
              <a:rPr lang="en-US" dirty="0" err="1"/>
              <a:t>rhoncus</a:t>
            </a:r>
            <a:r>
              <a:rPr lang="en-US" dirty="0"/>
              <a:t> </a:t>
            </a:r>
            <a:r>
              <a:rPr lang="en-US" dirty="0" err="1"/>
              <a:t>dapibus</a:t>
            </a:r>
            <a:r>
              <a:rPr lang="en-US" dirty="0"/>
              <a:t>. </a:t>
            </a:r>
            <a:r>
              <a:rPr lang="en-US" dirty="0" err="1"/>
              <a:t>Praesent</a:t>
            </a:r>
            <a:r>
              <a:rPr lang="en-US" dirty="0"/>
              <a:t> </a:t>
            </a:r>
            <a:r>
              <a:rPr lang="en-US" dirty="0" err="1"/>
              <a:t>nec</a:t>
            </a:r>
            <a:r>
              <a:rPr lang="en-US" dirty="0"/>
              <a:t> </a:t>
            </a:r>
            <a:r>
              <a:rPr lang="en-US" dirty="0" err="1"/>
              <a:t>elit</a:t>
            </a:r>
            <a:r>
              <a:rPr lang="en-US" dirty="0"/>
              <a:t> non </a:t>
            </a:r>
            <a:r>
              <a:rPr lang="en-US" dirty="0" err="1"/>
              <a:t>metus</a:t>
            </a:r>
            <a:r>
              <a:rPr lang="en-US" dirty="0"/>
              <a:t> </a:t>
            </a:r>
            <a:r>
              <a:rPr lang="en-US" dirty="0" err="1"/>
              <a:t>mollis</a:t>
            </a:r>
            <a:r>
              <a:rPr lang="en-US" dirty="0"/>
              <a:t> </a:t>
            </a:r>
            <a:r>
              <a:rPr lang="en-US" dirty="0" err="1"/>
              <a:t>placerat</a:t>
            </a:r>
            <a:r>
              <a:rPr lang="en-US" dirty="0"/>
              <a:t>. </a:t>
            </a:r>
            <a:r>
              <a:rPr lang="en-US" dirty="0" err="1"/>
              <a:t>Vivamus</a:t>
            </a:r>
            <a:r>
              <a:rPr lang="en-US" dirty="0"/>
              <a:t> </a:t>
            </a:r>
            <a:r>
              <a:rPr lang="en-US" dirty="0" err="1"/>
              <a:t>porta</a:t>
            </a:r>
            <a:r>
              <a:rPr lang="en-US" dirty="0"/>
              <a:t> </a:t>
            </a:r>
            <a:r>
              <a:rPr lang="en-US" dirty="0" err="1"/>
              <a:t>pulvinar</a:t>
            </a:r>
            <a:r>
              <a:rPr lang="en-US" dirty="0"/>
              <a:t> </a:t>
            </a:r>
            <a:r>
              <a:rPr lang="en-US" dirty="0" err="1"/>
              <a:t>iaculis</a:t>
            </a:r>
            <a:r>
              <a:rPr lang="en-US" dirty="0"/>
              <a:t>. </a:t>
            </a:r>
            <a:r>
              <a:rPr lang="en-US" dirty="0" err="1"/>
              <a:t>Donec</a:t>
            </a:r>
            <a:r>
              <a:rPr lang="en-US" dirty="0"/>
              <a:t> </a:t>
            </a:r>
            <a:r>
              <a:rPr lang="en-US" dirty="0" err="1"/>
              <a:t>augue</a:t>
            </a:r>
            <a:r>
              <a:rPr lang="en-US" dirty="0"/>
              <a:t> </a:t>
            </a:r>
            <a:r>
              <a:rPr lang="en-US" dirty="0" err="1"/>
              <a:t>arcu</a:t>
            </a:r>
            <a:r>
              <a:rPr lang="en-US" dirty="0"/>
              <a:t>, </a:t>
            </a:r>
            <a:r>
              <a:rPr lang="en-US" dirty="0" err="1"/>
              <a:t>volutpat</a:t>
            </a:r>
            <a:r>
              <a:rPr lang="en-US" dirty="0"/>
              <a:t> </a:t>
            </a:r>
            <a:r>
              <a:rPr lang="en-US" dirty="0" err="1"/>
              <a:t>nec</a:t>
            </a:r>
            <a:r>
              <a:rPr lang="en-US" dirty="0"/>
              <a:t> </a:t>
            </a:r>
            <a:r>
              <a:rPr lang="en-US" dirty="0" err="1"/>
              <a:t>risus</a:t>
            </a:r>
            <a:r>
              <a:rPr lang="en-US" dirty="0"/>
              <a:t> </a:t>
            </a:r>
            <a:r>
              <a:rPr lang="en-US" dirty="0" err="1"/>
              <a:t>eget</a:t>
            </a:r>
            <a:r>
              <a:rPr lang="en-US" dirty="0"/>
              <a:t>, </a:t>
            </a:r>
            <a:r>
              <a:rPr lang="en-US" dirty="0" err="1"/>
              <a:t>finibus</a:t>
            </a:r>
            <a:r>
              <a:rPr lang="en-US" dirty="0"/>
              <a:t> </a:t>
            </a:r>
            <a:r>
              <a:rPr lang="en-US" dirty="0" err="1"/>
              <a:t>lacinia</a:t>
            </a:r>
            <a:r>
              <a:rPr lang="en-US" dirty="0"/>
              <a:t> ligula. </a:t>
            </a:r>
            <a:r>
              <a:rPr lang="en-US" dirty="0" err="1"/>
              <a:t>Curabitur</a:t>
            </a:r>
            <a:r>
              <a:rPr lang="en-US" dirty="0"/>
              <a:t> </a:t>
            </a:r>
            <a:r>
              <a:rPr lang="en-US" dirty="0" err="1"/>
              <a:t>bibendum</a:t>
            </a:r>
            <a:r>
              <a:rPr lang="en-US" dirty="0"/>
              <a:t> </a:t>
            </a:r>
            <a:r>
              <a:rPr lang="en-US" dirty="0" err="1"/>
              <a:t>arcu</a:t>
            </a:r>
            <a:r>
              <a:rPr lang="en-US" dirty="0"/>
              <a:t> sit </a:t>
            </a:r>
            <a:r>
              <a:rPr lang="en-US" dirty="0" err="1"/>
              <a:t>amet</a:t>
            </a:r>
            <a:r>
              <a:rPr lang="en-US" dirty="0"/>
              <a:t> </a:t>
            </a:r>
            <a:r>
              <a:rPr lang="en-US" dirty="0" err="1"/>
              <a:t>faucibus</a:t>
            </a:r>
            <a:r>
              <a:rPr lang="en-US" dirty="0"/>
              <a:t> </a:t>
            </a:r>
            <a:r>
              <a:rPr lang="en-US" dirty="0" err="1"/>
              <a:t>posuere</a:t>
            </a:r>
            <a:r>
              <a:rPr lang="en-US" dirty="0"/>
              <a:t>. </a:t>
            </a:r>
            <a:r>
              <a:rPr lang="en-US" dirty="0" err="1"/>
              <a:t>Donec</a:t>
            </a:r>
            <a:r>
              <a:rPr lang="en-US" dirty="0"/>
              <a:t> a </a:t>
            </a:r>
            <a:r>
              <a:rPr lang="en-US" dirty="0" err="1"/>
              <a:t>est</a:t>
            </a:r>
            <a:r>
              <a:rPr lang="en-US" dirty="0"/>
              <a:t> at </a:t>
            </a:r>
            <a:r>
              <a:rPr lang="en-US" dirty="0" err="1"/>
              <a:t>arcu</a:t>
            </a:r>
            <a:r>
              <a:rPr lang="en-US" dirty="0"/>
              <a:t> </a:t>
            </a:r>
            <a:r>
              <a:rPr lang="en-US" dirty="0" err="1"/>
              <a:t>congue</a:t>
            </a:r>
            <a:r>
              <a:rPr lang="en-US" dirty="0"/>
              <a:t> </a:t>
            </a:r>
            <a:r>
              <a:rPr lang="en-US" dirty="0" err="1"/>
              <a:t>congue</a:t>
            </a:r>
            <a:r>
              <a:rPr lang="en-US" dirty="0"/>
              <a:t> </a:t>
            </a:r>
            <a:r>
              <a:rPr lang="en-US" dirty="0" err="1"/>
              <a:t>vel</a:t>
            </a:r>
            <a:r>
              <a:rPr lang="en-US" dirty="0"/>
              <a:t> </a:t>
            </a:r>
            <a:r>
              <a:rPr lang="en-US" dirty="0" err="1"/>
              <a:t>eget</a:t>
            </a:r>
            <a:r>
              <a:rPr lang="en-US" dirty="0"/>
              <a:t> ex. </a:t>
            </a:r>
            <a:r>
              <a:rPr lang="en-US" dirty="0" err="1"/>
              <a:t>Duis</a:t>
            </a:r>
            <a:r>
              <a:rPr lang="en-US" dirty="0"/>
              <a:t> </a:t>
            </a:r>
            <a:r>
              <a:rPr lang="en-US" dirty="0" err="1"/>
              <a:t>auctor</a:t>
            </a:r>
            <a:r>
              <a:rPr lang="en-US" dirty="0"/>
              <a:t> </a:t>
            </a:r>
            <a:r>
              <a:rPr lang="en-US" dirty="0" err="1"/>
              <a:t>lectus</a:t>
            </a:r>
            <a:r>
              <a:rPr lang="en-US" dirty="0"/>
              <a:t> </a:t>
            </a:r>
            <a:r>
              <a:rPr lang="en-US" dirty="0" err="1"/>
              <a:t>maximus</a:t>
            </a:r>
            <a:r>
              <a:rPr lang="en-US" dirty="0"/>
              <a:t> </a:t>
            </a:r>
            <a:r>
              <a:rPr lang="en-US" dirty="0" err="1"/>
              <a:t>sapien</a:t>
            </a:r>
            <a:r>
              <a:rPr lang="en-US" dirty="0"/>
              <a:t> </a:t>
            </a:r>
            <a:r>
              <a:rPr lang="en-US" dirty="0" err="1"/>
              <a:t>suscipit</a:t>
            </a:r>
            <a:r>
              <a:rPr lang="en-US" dirty="0"/>
              <a:t> </a:t>
            </a:r>
            <a:r>
              <a:rPr lang="en-US" dirty="0" err="1"/>
              <a:t>interdum</a:t>
            </a:r>
            <a:r>
              <a:rPr lang="en-US" dirty="0"/>
              <a:t>.</a:t>
            </a:r>
          </a:p>
        </p:txBody>
      </p:sp>
      <p:sp>
        <p:nvSpPr>
          <p:cNvPr id="6" name="Isosceles Triangle 5"/>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 name="Isosceles Triangle 8"/>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28" name="Straight Connector 27"/>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08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53" presetClass="entr" presetSubtype="16" fill="hold" grpId="0" nodeType="withEffect">
                                  <p:stCondLst>
                                    <p:cond delay="2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20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par>
                                <p:cTn id="46" presetID="53" presetClass="entr" presetSubtype="16" fill="hold" grpId="0" nodeType="withEffect">
                                  <p:stCondLst>
                                    <p:cond delay="2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grpId="0" nodeType="withEffect">
                                  <p:stCondLst>
                                    <p:cond delay="20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grpId="0" nodeType="withEffect">
                                  <p:stCondLst>
                                    <p:cond delay="20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par>
                                <p:cTn id="86" presetID="53" presetClass="entr" presetSubtype="16" fill="hold" grpId="0" nodeType="withEffect">
                                  <p:stCondLst>
                                    <p:cond delay="200"/>
                                  </p:stCondLst>
                                  <p:childTnLst>
                                    <p:set>
                                      <p:cBhvr>
                                        <p:cTn id="87" dur="1" fill="hold">
                                          <p:stCondLst>
                                            <p:cond delay="0"/>
                                          </p:stCondLst>
                                        </p:cTn>
                                        <p:tgtEl>
                                          <p:spTgt spid="22"/>
                                        </p:tgtEl>
                                        <p:attrNameLst>
                                          <p:attrName>style.visibility</p:attrName>
                                        </p:attrNameLst>
                                      </p:cBhvr>
                                      <p:to>
                                        <p:strVal val="visible"/>
                                      </p:to>
                                    </p:set>
                                    <p:anim calcmode="lin" valueType="num">
                                      <p:cBhvr>
                                        <p:cTn id="88" dur="500" fill="hold"/>
                                        <p:tgtEl>
                                          <p:spTgt spid="22"/>
                                        </p:tgtEl>
                                        <p:attrNameLst>
                                          <p:attrName>ppt_w</p:attrName>
                                        </p:attrNameLst>
                                      </p:cBhvr>
                                      <p:tavLst>
                                        <p:tav tm="0">
                                          <p:val>
                                            <p:fltVal val="0"/>
                                          </p:val>
                                        </p:tav>
                                        <p:tav tm="100000">
                                          <p:val>
                                            <p:strVal val="#ppt_w"/>
                                          </p:val>
                                        </p:tav>
                                      </p:tavLst>
                                    </p:anim>
                                    <p:anim calcmode="lin" valueType="num">
                                      <p:cBhvr>
                                        <p:cTn id="89" dur="500" fill="hold"/>
                                        <p:tgtEl>
                                          <p:spTgt spid="22"/>
                                        </p:tgtEl>
                                        <p:attrNameLst>
                                          <p:attrName>ppt_h</p:attrName>
                                        </p:attrNameLst>
                                      </p:cBhvr>
                                      <p:tavLst>
                                        <p:tav tm="0">
                                          <p:val>
                                            <p:fltVal val="0"/>
                                          </p:val>
                                        </p:tav>
                                        <p:tav tm="100000">
                                          <p:val>
                                            <p:strVal val="#ppt_h"/>
                                          </p:val>
                                        </p:tav>
                                      </p:tavLst>
                                    </p:anim>
                                    <p:animEffect transition="in" filter="fade">
                                      <p:cBhvr>
                                        <p:cTn id="90" dur="500"/>
                                        <p:tgtEl>
                                          <p:spTgt spid="22"/>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23"/>
                                        </p:tgtEl>
                                        <p:attrNameLst>
                                          <p:attrName>style.visibility</p:attrName>
                                        </p:attrNameLst>
                                      </p:cBhvr>
                                      <p:to>
                                        <p:strVal val="visible"/>
                                      </p:to>
                                    </p:set>
                                    <p:anim calcmode="lin" valueType="num">
                                      <p:cBhvr>
                                        <p:cTn id="93" dur="500" fill="hold"/>
                                        <p:tgtEl>
                                          <p:spTgt spid="23"/>
                                        </p:tgtEl>
                                        <p:attrNameLst>
                                          <p:attrName>ppt_w</p:attrName>
                                        </p:attrNameLst>
                                      </p:cBhvr>
                                      <p:tavLst>
                                        <p:tav tm="0">
                                          <p:val>
                                            <p:fltVal val="0"/>
                                          </p:val>
                                        </p:tav>
                                        <p:tav tm="100000">
                                          <p:val>
                                            <p:strVal val="#ppt_w"/>
                                          </p:val>
                                        </p:tav>
                                      </p:tavLst>
                                    </p:anim>
                                    <p:anim calcmode="lin" valueType="num">
                                      <p:cBhvr>
                                        <p:cTn id="94" dur="500" fill="hold"/>
                                        <p:tgtEl>
                                          <p:spTgt spid="23"/>
                                        </p:tgtEl>
                                        <p:attrNameLst>
                                          <p:attrName>ppt_h</p:attrName>
                                        </p:attrNameLst>
                                      </p:cBhvr>
                                      <p:tavLst>
                                        <p:tav tm="0">
                                          <p:val>
                                            <p:fltVal val="0"/>
                                          </p:val>
                                        </p:tav>
                                        <p:tav tm="100000">
                                          <p:val>
                                            <p:strVal val="#ppt_h"/>
                                          </p:val>
                                        </p:tav>
                                      </p:tavLst>
                                    </p:anim>
                                    <p:animEffect transition="in" filter="fade">
                                      <p:cBhvr>
                                        <p:cTn id="95" dur="500"/>
                                        <p:tgtEl>
                                          <p:spTgt spid="23"/>
                                        </p:tgtEl>
                                      </p:cBhvr>
                                    </p:animEffect>
                                  </p:childTnLst>
                                </p:cTn>
                              </p:par>
                              <p:par>
                                <p:cTn id="96" presetID="53" presetClass="entr" presetSubtype="16" fill="hold" grpId="0" nodeType="withEffect">
                                  <p:stCondLst>
                                    <p:cond delay="20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25"/>
                                        </p:tgtEl>
                                        <p:attrNameLst>
                                          <p:attrName>style.visibility</p:attrName>
                                        </p:attrNameLst>
                                      </p:cBhvr>
                                      <p:to>
                                        <p:strVal val="visible"/>
                                      </p:to>
                                    </p:set>
                                    <p:anim calcmode="lin" valueType="num">
                                      <p:cBhvr>
                                        <p:cTn id="103" dur="500" fill="hold"/>
                                        <p:tgtEl>
                                          <p:spTgt spid="25"/>
                                        </p:tgtEl>
                                        <p:attrNameLst>
                                          <p:attrName>ppt_w</p:attrName>
                                        </p:attrNameLst>
                                      </p:cBhvr>
                                      <p:tavLst>
                                        <p:tav tm="0">
                                          <p:val>
                                            <p:fltVal val="0"/>
                                          </p:val>
                                        </p:tav>
                                        <p:tav tm="100000">
                                          <p:val>
                                            <p:strVal val="#ppt_w"/>
                                          </p:val>
                                        </p:tav>
                                      </p:tavLst>
                                    </p:anim>
                                    <p:anim calcmode="lin" valueType="num">
                                      <p:cBhvr>
                                        <p:cTn id="104" dur="500" fill="hold"/>
                                        <p:tgtEl>
                                          <p:spTgt spid="25"/>
                                        </p:tgtEl>
                                        <p:attrNameLst>
                                          <p:attrName>ppt_h</p:attrName>
                                        </p:attrNameLst>
                                      </p:cBhvr>
                                      <p:tavLst>
                                        <p:tav tm="0">
                                          <p:val>
                                            <p:fltVal val="0"/>
                                          </p:val>
                                        </p:tav>
                                        <p:tav tm="100000">
                                          <p:val>
                                            <p:strVal val="#ppt_h"/>
                                          </p:val>
                                        </p:tav>
                                      </p:tavLst>
                                    </p:anim>
                                    <p:animEffect transition="in" filter="fade">
                                      <p:cBhvr>
                                        <p:cTn id="105" dur="500"/>
                                        <p:tgtEl>
                                          <p:spTgt spid="25"/>
                                        </p:tgtEl>
                                      </p:cBhvr>
                                    </p:animEffect>
                                  </p:childTnLst>
                                </p:cTn>
                              </p:par>
                              <p:par>
                                <p:cTn id="106" presetID="53" presetClass="entr" presetSubtype="16" fill="hold" grpId="0" nodeType="withEffect">
                                  <p:stCondLst>
                                    <p:cond delay="200"/>
                                  </p:stCondLst>
                                  <p:childTnLst>
                                    <p:set>
                                      <p:cBhvr>
                                        <p:cTn id="107" dur="1" fill="hold">
                                          <p:stCondLst>
                                            <p:cond delay="0"/>
                                          </p:stCondLst>
                                        </p:cTn>
                                        <p:tgtEl>
                                          <p:spTgt spid="26"/>
                                        </p:tgtEl>
                                        <p:attrNameLst>
                                          <p:attrName>style.visibility</p:attrName>
                                        </p:attrNameLst>
                                      </p:cBhvr>
                                      <p:to>
                                        <p:strVal val="visible"/>
                                      </p:to>
                                    </p:set>
                                    <p:anim calcmode="lin" valueType="num">
                                      <p:cBhvr>
                                        <p:cTn id="108" dur="500" fill="hold"/>
                                        <p:tgtEl>
                                          <p:spTgt spid="26"/>
                                        </p:tgtEl>
                                        <p:attrNameLst>
                                          <p:attrName>ppt_w</p:attrName>
                                        </p:attrNameLst>
                                      </p:cBhvr>
                                      <p:tavLst>
                                        <p:tav tm="0">
                                          <p:val>
                                            <p:fltVal val="0"/>
                                          </p:val>
                                        </p:tav>
                                        <p:tav tm="100000">
                                          <p:val>
                                            <p:strVal val="#ppt_w"/>
                                          </p:val>
                                        </p:tav>
                                      </p:tavLst>
                                    </p:anim>
                                    <p:anim calcmode="lin" valueType="num">
                                      <p:cBhvr>
                                        <p:cTn id="109" dur="500" fill="hold"/>
                                        <p:tgtEl>
                                          <p:spTgt spid="26"/>
                                        </p:tgtEl>
                                        <p:attrNameLst>
                                          <p:attrName>ppt_h</p:attrName>
                                        </p:attrNameLst>
                                      </p:cBhvr>
                                      <p:tavLst>
                                        <p:tav tm="0">
                                          <p:val>
                                            <p:fltVal val="0"/>
                                          </p:val>
                                        </p:tav>
                                        <p:tav tm="100000">
                                          <p:val>
                                            <p:strVal val="#ppt_h"/>
                                          </p:val>
                                        </p:tav>
                                      </p:tavLst>
                                    </p:anim>
                                    <p:animEffect transition="in" filter="fade">
                                      <p:cBhvr>
                                        <p:cTn id="110" dur="500"/>
                                        <p:tgtEl>
                                          <p:spTgt spid="26"/>
                                        </p:tgtEl>
                                      </p:cBhvr>
                                    </p:animEffect>
                                  </p:childTnLst>
                                </p:cTn>
                              </p:par>
                              <p:par>
                                <p:cTn id="111" presetID="42" presetClass="entr" presetSubtype="0" fill="hold" grpId="0" nodeType="withEffect">
                                  <p:stCondLst>
                                    <p:cond delay="200"/>
                                  </p:stCondLst>
                                  <p:childTnLst>
                                    <p:set>
                                      <p:cBhvr>
                                        <p:cTn id="112" dur="1" fill="hold">
                                          <p:stCondLst>
                                            <p:cond delay="0"/>
                                          </p:stCondLst>
                                        </p:cTn>
                                        <p:tgtEl>
                                          <p:spTgt spid="27">
                                            <p:txEl>
                                              <p:pRg st="0" end="0"/>
                                            </p:txEl>
                                          </p:spTgt>
                                        </p:tgtEl>
                                        <p:attrNameLst>
                                          <p:attrName>style.visibility</p:attrName>
                                        </p:attrNameLst>
                                      </p:cBhvr>
                                      <p:to>
                                        <p:strVal val="visible"/>
                                      </p:to>
                                    </p:set>
                                    <p:animEffect transition="in" filter="fade">
                                      <p:cBhvr>
                                        <p:cTn id="113" dur="400"/>
                                        <p:tgtEl>
                                          <p:spTgt spid="27">
                                            <p:txEl>
                                              <p:pRg st="0" end="0"/>
                                            </p:txEl>
                                          </p:spTgt>
                                        </p:tgtEl>
                                      </p:cBhvr>
                                    </p:animEffect>
                                    <p:anim calcmode="lin" valueType="num">
                                      <p:cBhvr>
                                        <p:cTn id="114" dur="4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15" dur="4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par>
                          <p:cTn id="116" fill="hold">
                            <p:stCondLst>
                              <p:cond delay="1300"/>
                            </p:stCondLst>
                            <p:childTnLst>
                              <p:par>
                                <p:cTn id="117" presetID="22" presetClass="entr" presetSubtype="8"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ipe(left)">
                                      <p:cBhvr>
                                        <p:cTn id="1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42" presetClass="entr" presetSubtype="0"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Effect transition="in" filter="fade">
                      <p:cBhvr>
                        <p:cTn dur="400"/>
                        <p:tgtEl>
                          <p:spTgt spid="27"/>
                        </p:tgtEl>
                      </p:cBhvr>
                    </p:animEffect>
                    <p:anim calcmode="lin" valueType="num">
                      <p:cBhvr>
                        <p:cTn dur="400" fill="hold"/>
                        <p:tgtEl>
                          <p:spTgt spid="27"/>
                        </p:tgtEl>
                        <p:attrNameLst>
                          <p:attrName>ppt_x</p:attrName>
                        </p:attrNameLst>
                      </p:cBhvr>
                      <p:tavLst>
                        <p:tav tm="0">
                          <p:val>
                            <p:strVal val="#ppt_x"/>
                          </p:val>
                        </p:tav>
                        <p:tav tm="100000">
                          <p:val>
                            <p:strVal val="#ppt_x"/>
                          </p:val>
                        </p:tav>
                      </p:tavLst>
                    </p:anim>
                    <p:anim calcmode="lin" valueType="num">
                      <p:cBhvr>
                        <p:cTn dur="400" fill="hold"/>
                        <p:tgtEl>
                          <p:spTgt spid="2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4953000" y="1468577"/>
            <a:ext cx="390633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a:off x="4953000" y="2011243"/>
            <a:ext cx="391992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4953000" y="13041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4953000" y="2228716"/>
            <a:ext cx="3919929" cy="24956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spTree>
    <p:extLst>
      <p:ext uri="{BB962C8B-B14F-4D97-AF65-F5344CB8AC3E}">
        <p14:creationId xmlns:p14="http://schemas.microsoft.com/office/powerpoint/2010/main" val="275734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0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7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53" presetClass="entr" presetSubtype="16" fill="hold" grpId="0" nodeType="withEffect">
                                  <p:stCondLst>
                                    <p:cond delay="2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2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2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2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2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20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par>
                                <p:cTn id="67" presetID="53" presetClass="entr" presetSubtype="16" fill="hold" grpId="0" nodeType="withEffect">
                                  <p:stCondLst>
                                    <p:cond delay="20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16" fill="hold" grpId="0" nodeType="withEffect">
                                  <p:stCondLst>
                                    <p:cond delay="20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16" fill="hold" grpId="0" nodeType="withEffect">
                                  <p:stCondLst>
                                    <p:cond delay="20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ntr" presetSubtype="16" fill="hold" grpId="0" nodeType="withEffect">
                                  <p:stCondLst>
                                    <p:cond delay="20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par>
                                <p:cTn id="87" presetID="53" presetClass="entr" presetSubtype="16" fill="hold" grpId="0" nodeType="withEffect">
                                  <p:stCondLst>
                                    <p:cond delay="20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par>
                                <p:cTn id="92" presetID="10" presetClass="entr" presetSubtype="0" fill="hold" grpId="0" nodeType="withEffect">
                                  <p:stCondLst>
                                    <p:cond delay="800"/>
                                  </p:stCondLst>
                                  <p:childTnLst>
                                    <p:set>
                                      <p:cBhvr>
                                        <p:cTn id="93" dur="1" fill="hold">
                                          <p:stCondLst>
                                            <p:cond delay="0"/>
                                          </p:stCondLst>
                                        </p:cTn>
                                        <p:tgtEl>
                                          <p:spTgt spid="27">
                                            <p:txEl>
                                              <p:pRg st="0" end="0"/>
                                            </p:txEl>
                                          </p:spTgt>
                                        </p:tgtEl>
                                        <p:attrNameLst>
                                          <p:attrName>style.visibility</p:attrName>
                                        </p:attrNameLst>
                                      </p:cBhvr>
                                      <p:to>
                                        <p:strVal val="visible"/>
                                      </p:to>
                                    </p:set>
                                    <p:animEffect transition="in" filter="fade">
                                      <p:cBhvr>
                                        <p:cTn id="94" dur="500"/>
                                        <p:tgtEl>
                                          <p:spTgt spid="27">
                                            <p:txEl>
                                              <p:pRg st="0" end="0"/>
                                            </p:txEl>
                                          </p:spTgt>
                                        </p:tgtEl>
                                      </p:cBhvr>
                                    </p:animEffect>
                                  </p:childTnLst>
                                </p:cTn>
                              </p:par>
                              <p:par>
                                <p:cTn id="95" presetID="10" presetClass="entr" presetSubtype="0" fill="hold" grpId="0" nodeType="withEffect">
                                  <p:stCondLst>
                                    <p:cond delay="800"/>
                                  </p:stCondLst>
                                  <p:childTnLst>
                                    <p:set>
                                      <p:cBhvr>
                                        <p:cTn id="96" dur="1" fill="hold">
                                          <p:stCondLst>
                                            <p:cond delay="0"/>
                                          </p:stCondLst>
                                        </p:cTn>
                                        <p:tgtEl>
                                          <p:spTgt spid="27">
                                            <p:txEl>
                                              <p:pRg st="2" end="2"/>
                                            </p:txEl>
                                          </p:spTgt>
                                        </p:tgtEl>
                                        <p:attrNameLst>
                                          <p:attrName>style.visibility</p:attrName>
                                        </p:attrNameLst>
                                      </p:cBhvr>
                                      <p:to>
                                        <p:strVal val="visible"/>
                                      </p:to>
                                    </p:set>
                                    <p:animEffect transition="in" filter="fade">
                                      <p:cBhvr>
                                        <p:cTn id="97"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468577"/>
            <a:ext cx="3146778"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2011243"/>
            <a:ext cx="314677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3041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818444" y="2228716"/>
            <a:ext cx="3146778" cy="14034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spTree>
    <p:extLst>
      <p:ext uri="{BB962C8B-B14F-4D97-AF65-F5344CB8AC3E}">
        <p14:creationId xmlns:p14="http://schemas.microsoft.com/office/powerpoint/2010/main" val="5677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80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3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53" presetClass="entr" presetSubtype="16" fill="hold" grpId="0" nodeType="withEffect">
                                  <p:stCondLst>
                                    <p:cond delay="2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2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2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2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20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20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2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20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par>
                                <p:cTn id="67" presetID="53" presetClass="entr" presetSubtype="16" fill="hold" grpId="0" nodeType="withEffect">
                                  <p:stCondLst>
                                    <p:cond delay="20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16" fill="hold" grpId="0" nodeType="withEffect">
                                  <p:stCondLst>
                                    <p:cond delay="20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16" fill="hold" grpId="0" nodeType="withEffect">
                                  <p:stCondLst>
                                    <p:cond delay="20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ntr" presetSubtype="16" fill="hold" grpId="0" nodeType="withEffect">
                                  <p:stCondLst>
                                    <p:cond delay="20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par>
                                <p:cTn id="87" presetID="53" presetClass="entr" presetSubtype="16" fill="hold" grpId="0" nodeType="withEffect">
                                  <p:stCondLst>
                                    <p:cond delay="20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par>
                                <p:cTn id="92" presetID="10" presetClass="entr" presetSubtype="0" fill="hold" grpId="0" nodeType="withEffect">
                                  <p:stCondLst>
                                    <p:cond delay="800"/>
                                  </p:stCondLst>
                                  <p:childTnLst>
                                    <p:set>
                                      <p:cBhvr>
                                        <p:cTn id="93" dur="1" fill="hold">
                                          <p:stCondLst>
                                            <p:cond delay="0"/>
                                          </p:stCondLst>
                                        </p:cTn>
                                        <p:tgtEl>
                                          <p:spTgt spid="27">
                                            <p:txEl>
                                              <p:pRg st="0" end="0"/>
                                            </p:txEl>
                                          </p:spTgt>
                                        </p:tgtEl>
                                        <p:attrNameLst>
                                          <p:attrName>style.visibility</p:attrName>
                                        </p:attrNameLst>
                                      </p:cBhvr>
                                      <p:to>
                                        <p:strVal val="visible"/>
                                      </p:to>
                                    </p:set>
                                    <p:animEffect transition="in" filter="fade">
                                      <p:cBhvr>
                                        <p:cTn id="94"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Left text">
    <p:spTree>
      <p:nvGrpSpPr>
        <p:cNvPr id="1" name=""/>
        <p:cNvGrpSpPr/>
        <p:nvPr/>
      </p:nvGrpSpPr>
      <p:grpSpPr>
        <a:xfrm>
          <a:off x="0" y="0"/>
          <a:ext cx="0" cy="0"/>
          <a:chOff x="0" y="0"/>
          <a:chExt cx="0" cy="0"/>
        </a:xfrm>
      </p:grpSpPr>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cxnSp>
        <p:nvCxnSpPr>
          <p:cNvPr id="28" name="Straight Connector 27"/>
          <p:cNvCxnSpPr/>
          <p:nvPr userDrawn="1"/>
        </p:nvCxnSpPr>
        <p:spPr>
          <a:xfrm flipH="1" flipV="1">
            <a:off x="7000893" y="2666800"/>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H="1">
            <a:off x="7000893" y="4042761"/>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H="1" flipV="1">
            <a:off x="7000893" y="4532725"/>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2535535" y="2181488"/>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2535535" y="2671451"/>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2535535" y="4047413"/>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flipV="1">
            <a:off x="2535535" y="4537376"/>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flipH="1">
            <a:off x="7000893" y="2176837"/>
            <a:ext cx="637283" cy="175035"/>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5620179" y="2772608"/>
            <a:ext cx="568207" cy="378118"/>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flipH="1">
            <a:off x="3989824" y="3859261"/>
            <a:ext cx="568207" cy="378118"/>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userDrawn="1"/>
        </p:nvCxnSpPr>
        <p:spPr>
          <a:xfrm>
            <a:off x="3996701" y="2744944"/>
            <a:ext cx="568207" cy="378118"/>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5627055" y="3831597"/>
            <a:ext cx="568207" cy="378118"/>
          </a:xfrm>
          <a:prstGeom prst="line">
            <a:avLst/>
          </a:prstGeom>
          <a:ln w="158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40" name="Oval 39"/>
          <p:cNvSpPr>
            <a:spLocks noChangeAspect="1"/>
          </p:cNvSpPr>
          <p:nvPr userDrawn="1"/>
        </p:nvSpPr>
        <p:spPr>
          <a:xfrm>
            <a:off x="4377545" y="2863314"/>
            <a:ext cx="1417481" cy="1283360"/>
          </a:xfrm>
          <a:prstGeom prst="ellipse">
            <a:avLst/>
          </a:prstGeom>
          <a:solidFill>
            <a:schemeClr val="bg1">
              <a:lumMod val="85000"/>
            </a:schemeClr>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Oval 40"/>
          <p:cNvSpPr>
            <a:spLocks noChangeAspect="1"/>
          </p:cNvSpPr>
          <p:nvPr userDrawn="1"/>
        </p:nvSpPr>
        <p:spPr>
          <a:xfrm>
            <a:off x="3103741" y="2100800"/>
            <a:ext cx="959547" cy="863592"/>
          </a:xfrm>
          <a:prstGeom prst="ellipse">
            <a:avLst/>
          </a:prstGeom>
          <a:solidFill>
            <a:schemeClr val="accent5"/>
          </a:solid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Oval 41"/>
          <p:cNvSpPr>
            <a:spLocks noChangeAspect="1"/>
          </p:cNvSpPr>
          <p:nvPr userDrawn="1"/>
        </p:nvSpPr>
        <p:spPr>
          <a:xfrm>
            <a:off x="3103741" y="3960962"/>
            <a:ext cx="959547" cy="863592"/>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nvGrpSpPr>
          <p:cNvPr id="43" name="Group 42"/>
          <p:cNvGrpSpPr/>
          <p:nvPr userDrawn="1"/>
        </p:nvGrpSpPr>
        <p:grpSpPr>
          <a:xfrm>
            <a:off x="1979737" y="1900431"/>
            <a:ext cx="590069" cy="1264331"/>
            <a:chOff x="1629134" y="1261120"/>
            <a:chExt cx="531062" cy="1264331"/>
          </a:xfrm>
        </p:grpSpPr>
        <p:sp>
          <p:nvSpPr>
            <p:cNvPr id="44" name="Oval 43"/>
            <p:cNvSpPr>
              <a:spLocks noChangeAspect="1"/>
            </p:cNvSpPr>
            <p:nvPr/>
          </p:nvSpPr>
          <p:spPr>
            <a:xfrm>
              <a:off x="1629134" y="1261120"/>
              <a:ext cx="528088" cy="528088"/>
            </a:xfrm>
            <a:prstGeom prst="ellips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Oval 44"/>
            <p:cNvSpPr>
              <a:spLocks noChangeAspect="1"/>
            </p:cNvSpPr>
            <p:nvPr/>
          </p:nvSpPr>
          <p:spPr>
            <a:xfrm>
              <a:off x="1632108" y="1997363"/>
              <a:ext cx="528088"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46" name="Group 45"/>
          <p:cNvGrpSpPr/>
          <p:nvPr userDrawn="1"/>
        </p:nvGrpSpPr>
        <p:grpSpPr>
          <a:xfrm>
            <a:off x="1976757" y="3762255"/>
            <a:ext cx="586764" cy="1261006"/>
            <a:chOff x="1779081" y="2852164"/>
            <a:chExt cx="528088" cy="1261006"/>
          </a:xfrm>
        </p:grpSpPr>
        <p:sp>
          <p:nvSpPr>
            <p:cNvPr id="47" name="Oval 46"/>
            <p:cNvSpPr>
              <a:spLocks noChangeAspect="1"/>
            </p:cNvSpPr>
            <p:nvPr/>
          </p:nvSpPr>
          <p:spPr>
            <a:xfrm>
              <a:off x="1779081" y="2852164"/>
              <a:ext cx="528088" cy="528088"/>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Oval 47"/>
            <p:cNvSpPr>
              <a:spLocks noChangeAspect="1"/>
            </p:cNvSpPr>
            <p:nvPr/>
          </p:nvSpPr>
          <p:spPr>
            <a:xfrm>
              <a:off x="1779081" y="3585082"/>
              <a:ext cx="528088" cy="528088"/>
            </a:xfrm>
            <a:prstGeom prst="ellips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49" name="Oval 48"/>
          <p:cNvSpPr>
            <a:spLocks noChangeAspect="1"/>
          </p:cNvSpPr>
          <p:nvPr userDrawn="1"/>
        </p:nvSpPr>
        <p:spPr>
          <a:xfrm flipH="1">
            <a:off x="6109282" y="2100800"/>
            <a:ext cx="959547" cy="863592"/>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Oval 49"/>
          <p:cNvSpPr>
            <a:spLocks noChangeAspect="1"/>
          </p:cNvSpPr>
          <p:nvPr userDrawn="1"/>
        </p:nvSpPr>
        <p:spPr>
          <a:xfrm flipH="1">
            <a:off x="6109282" y="3960962"/>
            <a:ext cx="959547" cy="863592"/>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nvGrpSpPr>
          <p:cNvPr id="51" name="Group 50"/>
          <p:cNvGrpSpPr/>
          <p:nvPr userDrawn="1"/>
        </p:nvGrpSpPr>
        <p:grpSpPr>
          <a:xfrm>
            <a:off x="7602764" y="1900431"/>
            <a:ext cx="590069" cy="1264331"/>
            <a:chOff x="1629134" y="1261120"/>
            <a:chExt cx="531062" cy="1264331"/>
          </a:xfrm>
        </p:grpSpPr>
        <p:sp>
          <p:nvSpPr>
            <p:cNvPr id="52" name="Oval 51"/>
            <p:cNvSpPr>
              <a:spLocks noChangeAspect="1"/>
            </p:cNvSpPr>
            <p:nvPr/>
          </p:nvSpPr>
          <p:spPr>
            <a:xfrm>
              <a:off x="1629134" y="1261120"/>
              <a:ext cx="528088" cy="528088"/>
            </a:xfrm>
            <a:prstGeom prst="ellips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Oval 52"/>
            <p:cNvSpPr>
              <a:spLocks noChangeAspect="1"/>
            </p:cNvSpPr>
            <p:nvPr/>
          </p:nvSpPr>
          <p:spPr>
            <a:xfrm>
              <a:off x="1632108" y="1997363"/>
              <a:ext cx="528088"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54" name="Group 53"/>
          <p:cNvGrpSpPr/>
          <p:nvPr userDrawn="1"/>
        </p:nvGrpSpPr>
        <p:grpSpPr>
          <a:xfrm>
            <a:off x="7609049" y="3762255"/>
            <a:ext cx="586764" cy="1261006"/>
            <a:chOff x="1779081" y="2852164"/>
            <a:chExt cx="528088" cy="1261006"/>
          </a:xfrm>
        </p:grpSpPr>
        <p:sp>
          <p:nvSpPr>
            <p:cNvPr id="55" name="Oval 54"/>
            <p:cNvSpPr>
              <a:spLocks noChangeAspect="1"/>
            </p:cNvSpPr>
            <p:nvPr/>
          </p:nvSpPr>
          <p:spPr>
            <a:xfrm>
              <a:off x="1779081" y="2852164"/>
              <a:ext cx="528088" cy="528088"/>
            </a:xfrm>
            <a:prstGeom prst="ellipse">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Oval 55"/>
            <p:cNvSpPr>
              <a:spLocks noChangeAspect="1"/>
            </p:cNvSpPr>
            <p:nvPr/>
          </p:nvSpPr>
          <p:spPr>
            <a:xfrm>
              <a:off x="1779081" y="3585082"/>
              <a:ext cx="528088" cy="528088"/>
            </a:xfrm>
            <a:prstGeom prst="ellipse">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57" name="Text Placeholder 7"/>
          <p:cNvSpPr>
            <a:spLocks noGrp="1"/>
          </p:cNvSpPr>
          <p:nvPr>
            <p:ph type="body" sz="quarter" idx="19" hasCustomPrompt="1"/>
          </p:nvPr>
        </p:nvSpPr>
        <p:spPr>
          <a:xfrm>
            <a:off x="183444" y="1841203"/>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58" name="Text Placeholder 7"/>
          <p:cNvSpPr>
            <a:spLocks noGrp="1"/>
          </p:cNvSpPr>
          <p:nvPr>
            <p:ph type="body" sz="quarter" idx="29" hasCustomPrompt="1"/>
          </p:nvPr>
        </p:nvSpPr>
        <p:spPr>
          <a:xfrm>
            <a:off x="183444" y="2078241"/>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59" name="Text Placeholder 7"/>
          <p:cNvSpPr>
            <a:spLocks noGrp="1"/>
          </p:cNvSpPr>
          <p:nvPr>
            <p:ph type="body" sz="quarter" idx="30" hasCustomPrompt="1"/>
          </p:nvPr>
        </p:nvSpPr>
        <p:spPr>
          <a:xfrm>
            <a:off x="183444" y="2535572"/>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0" name="Text Placeholder 7"/>
          <p:cNvSpPr>
            <a:spLocks noGrp="1"/>
          </p:cNvSpPr>
          <p:nvPr>
            <p:ph type="body" sz="quarter" idx="31" hasCustomPrompt="1"/>
          </p:nvPr>
        </p:nvSpPr>
        <p:spPr>
          <a:xfrm>
            <a:off x="183444" y="2772609"/>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3" name="Text Placeholder 7"/>
          <p:cNvSpPr>
            <a:spLocks noGrp="1"/>
          </p:cNvSpPr>
          <p:nvPr>
            <p:ph type="body" sz="quarter" idx="32" hasCustomPrompt="1"/>
          </p:nvPr>
        </p:nvSpPr>
        <p:spPr>
          <a:xfrm>
            <a:off x="183444" y="3713240"/>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4" name="Text Placeholder 7"/>
          <p:cNvSpPr>
            <a:spLocks noGrp="1"/>
          </p:cNvSpPr>
          <p:nvPr>
            <p:ph type="body" sz="quarter" idx="33" hasCustomPrompt="1"/>
          </p:nvPr>
        </p:nvSpPr>
        <p:spPr>
          <a:xfrm>
            <a:off x="183444" y="3950278"/>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5" name="Text Placeholder 7"/>
          <p:cNvSpPr>
            <a:spLocks noGrp="1"/>
          </p:cNvSpPr>
          <p:nvPr>
            <p:ph type="body" sz="quarter" idx="34" hasCustomPrompt="1"/>
          </p:nvPr>
        </p:nvSpPr>
        <p:spPr>
          <a:xfrm>
            <a:off x="183444" y="4407609"/>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6" name="Text Placeholder 7"/>
          <p:cNvSpPr>
            <a:spLocks noGrp="1"/>
          </p:cNvSpPr>
          <p:nvPr>
            <p:ph type="body" sz="quarter" idx="35" hasCustomPrompt="1"/>
          </p:nvPr>
        </p:nvSpPr>
        <p:spPr>
          <a:xfrm>
            <a:off x="183444" y="4644646"/>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7" name="Text Placeholder 7"/>
          <p:cNvSpPr>
            <a:spLocks noGrp="1"/>
          </p:cNvSpPr>
          <p:nvPr>
            <p:ph type="body" sz="quarter" idx="36" hasCustomPrompt="1"/>
          </p:nvPr>
        </p:nvSpPr>
        <p:spPr>
          <a:xfrm>
            <a:off x="8269111" y="1841203"/>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8" name="Text Placeholder 7"/>
          <p:cNvSpPr>
            <a:spLocks noGrp="1"/>
          </p:cNvSpPr>
          <p:nvPr>
            <p:ph type="body" sz="quarter" idx="37" hasCustomPrompt="1"/>
          </p:nvPr>
        </p:nvSpPr>
        <p:spPr>
          <a:xfrm>
            <a:off x="8269111" y="2078241"/>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9" name="Text Placeholder 7"/>
          <p:cNvSpPr>
            <a:spLocks noGrp="1"/>
          </p:cNvSpPr>
          <p:nvPr>
            <p:ph type="body" sz="quarter" idx="38" hasCustomPrompt="1"/>
          </p:nvPr>
        </p:nvSpPr>
        <p:spPr>
          <a:xfrm>
            <a:off x="8269111" y="2535572"/>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0" name="Text Placeholder 7"/>
          <p:cNvSpPr>
            <a:spLocks noGrp="1"/>
          </p:cNvSpPr>
          <p:nvPr>
            <p:ph type="body" sz="quarter" idx="39" hasCustomPrompt="1"/>
          </p:nvPr>
        </p:nvSpPr>
        <p:spPr>
          <a:xfrm>
            <a:off x="8269111" y="2772609"/>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1" name="Text Placeholder 7"/>
          <p:cNvSpPr>
            <a:spLocks noGrp="1"/>
          </p:cNvSpPr>
          <p:nvPr>
            <p:ph type="body" sz="quarter" idx="40" hasCustomPrompt="1"/>
          </p:nvPr>
        </p:nvSpPr>
        <p:spPr>
          <a:xfrm>
            <a:off x="8269111" y="3713240"/>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2" name="Text Placeholder 7"/>
          <p:cNvSpPr>
            <a:spLocks noGrp="1"/>
          </p:cNvSpPr>
          <p:nvPr>
            <p:ph type="body" sz="quarter" idx="41" hasCustomPrompt="1"/>
          </p:nvPr>
        </p:nvSpPr>
        <p:spPr>
          <a:xfrm>
            <a:off x="8269111" y="3950278"/>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4" name="Text Placeholder 7"/>
          <p:cNvSpPr>
            <a:spLocks noGrp="1"/>
          </p:cNvSpPr>
          <p:nvPr>
            <p:ph type="body" sz="quarter" idx="42" hasCustomPrompt="1"/>
          </p:nvPr>
        </p:nvSpPr>
        <p:spPr>
          <a:xfrm>
            <a:off x="8269111" y="4407609"/>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5" name="Text Placeholder 7"/>
          <p:cNvSpPr>
            <a:spLocks noGrp="1"/>
          </p:cNvSpPr>
          <p:nvPr>
            <p:ph type="body" sz="quarter" idx="43" hasCustomPrompt="1"/>
          </p:nvPr>
        </p:nvSpPr>
        <p:spPr>
          <a:xfrm>
            <a:off x="8269111" y="4644646"/>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6" name="Text Placeholder 7"/>
          <p:cNvSpPr>
            <a:spLocks noGrp="1"/>
          </p:cNvSpPr>
          <p:nvPr>
            <p:ph type="body" sz="quarter" idx="28" hasCustomPrompt="1"/>
          </p:nvPr>
        </p:nvSpPr>
        <p:spPr>
          <a:xfrm>
            <a:off x="4812829" y="329771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77" name="Text Placeholder 7"/>
          <p:cNvSpPr>
            <a:spLocks noGrp="1"/>
          </p:cNvSpPr>
          <p:nvPr>
            <p:ph type="body" sz="quarter" idx="44" hasCustomPrompt="1"/>
          </p:nvPr>
        </p:nvSpPr>
        <p:spPr>
          <a:xfrm>
            <a:off x="3302940" y="234482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78" name="Text Placeholder 7"/>
          <p:cNvSpPr>
            <a:spLocks noGrp="1"/>
          </p:cNvSpPr>
          <p:nvPr>
            <p:ph type="body" sz="quarter" idx="45" hasCustomPrompt="1"/>
          </p:nvPr>
        </p:nvSpPr>
        <p:spPr>
          <a:xfrm>
            <a:off x="6308606" y="234482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79" name="Text Placeholder 7"/>
          <p:cNvSpPr>
            <a:spLocks noGrp="1"/>
          </p:cNvSpPr>
          <p:nvPr>
            <p:ph type="body" sz="quarter" idx="46" hasCustomPrompt="1"/>
          </p:nvPr>
        </p:nvSpPr>
        <p:spPr>
          <a:xfrm>
            <a:off x="3302940" y="4209715"/>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80" name="Text Placeholder 7"/>
          <p:cNvSpPr>
            <a:spLocks noGrp="1"/>
          </p:cNvSpPr>
          <p:nvPr>
            <p:ph type="body" sz="quarter" idx="47" hasCustomPrompt="1"/>
          </p:nvPr>
        </p:nvSpPr>
        <p:spPr>
          <a:xfrm>
            <a:off x="6308606" y="4209715"/>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81" name="Text Placeholder 7"/>
          <p:cNvSpPr>
            <a:spLocks noGrp="1"/>
          </p:cNvSpPr>
          <p:nvPr>
            <p:ph type="body" sz="quarter" idx="48" hasCustomPrompt="1"/>
          </p:nvPr>
        </p:nvSpPr>
        <p:spPr>
          <a:xfrm>
            <a:off x="2001010" y="1950010"/>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2" name="Text Placeholder 7"/>
          <p:cNvSpPr>
            <a:spLocks noGrp="1"/>
          </p:cNvSpPr>
          <p:nvPr>
            <p:ph type="body" sz="quarter" idx="49" hasCustomPrompt="1"/>
          </p:nvPr>
        </p:nvSpPr>
        <p:spPr>
          <a:xfrm>
            <a:off x="2001010" y="2689042"/>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3" name="Text Placeholder 7"/>
          <p:cNvSpPr>
            <a:spLocks noGrp="1"/>
          </p:cNvSpPr>
          <p:nvPr>
            <p:ph type="body" sz="quarter" idx="50" hasCustomPrompt="1"/>
          </p:nvPr>
        </p:nvSpPr>
        <p:spPr>
          <a:xfrm>
            <a:off x="7620733" y="1950010"/>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4" name="Text Placeholder 7"/>
          <p:cNvSpPr>
            <a:spLocks noGrp="1"/>
          </p:cNvSpPr>
          <p:nvPr>
            <p:ph type="body" sz="quarter" idx="51" hasCustomPrompt="1"/>
          </p:nvPr>
        </p:nvSpPr>
        <p:spPr>
          <a:xfrm>
            <a:off x="7620733" y="2689042"/>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5" name="Text Placeholder 7"/>
          <p:cNvSpPr>
            <a:spLocks noGrp="1"/>
          </p:cNvSpPr>
          <p:nvPr>
            <p:ph type="body" sz="quarter" idx="52" hasCustomPrompt="1"/>
          </p:nvPr>
        </p:nvSpPr>
        <p:spPr>
          <a:xfrm>
            <a:off x="2001010" y="3801547"/>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6" name="Text Placeholder 7"/>
          <p:cNvSpPr>
            <a:spLocks noGrp="1"/>
          </p:cNvSpPr>
          <p:nvPr>
            <p:ph type="body" sz="quarter" idx="53" hasCustomPrompt="1"/>
          </p:nvPr>
        </p:nvSpPr>
        <p:spPr>
          <a:xfrm>
            <a:off x="2001010" y="4540579"/>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7" name="Text Placeholder 7"/>
          <p:cNvSpPr>
            <a:spLocks noGrp="1"/>
          </p:cNvSpPr>
          <p:nvPr>
            <p:ph type="body" sz="quarter" idx="54" hasCustomPrompt="1"/>
          </p:nvPr>
        </p:nvSpPr>
        <p:spPr>
          <a:xfrm>
            <a:off x="7620733" y="3801547"/>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8" name="Text Placeholder 7"/>
          <p:cNvSpPr>
            <a:spLocks noGrp="1"/>
          </p:cNvSpPr>
          <p:nvPr>
            <p:ph type="body" sz="quarter" idx="55" hasCustomPrompt="1"/>
          </p:nvPr>
        </p:nvSpPr>
        <p:spPr>
          <a:xfrm>
            <a:off x="7620733" y="4540579"/>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9" name="Text Placeholder 7"/>
          <p:cNvSpPr>
            <a:spLocks noGrp="1"/>
          </p:cNvSpPr>
          <p:nvPr>
            <p:ph type="body" sz="quarter" idx="10" hasCustomPrompt="1"/>
          </p:nvPr>
        </p:nvSpPr>
        <p:spPr>
          <a:xfrm>
            <a:off x="223643" y="74536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90" name="Straight Connector 89"/>
          <p:cNvCxnSpPr/>
          <p:nvPr userDrawn="1"/>
        </p:nvCxnSpPr>
        <p:spPr>
          <a:xfrm flipV="1">
            <a:off x="223643" y="128803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flipH="1">
            <a:off x="223643" y="58089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61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nodeType="withEffect">
                                  <p:stCondLst>
                                    <p:cond delay="2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par>
                                <p:cTn id="85" presetID="53" presetClass="entr" presetSubtype="16" fill="hold" nodeType="withEffect">
                                  <p:stCondLst>
                                    <p:cond delay="20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par>
                                <p:cTn id="90" presetID="53" presetClass="entr" presetSubtype="16" fill="hold" nodeType="withEffect">
                                  <p:stCondLst>
                                    <p:cond delay="20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par>
                                <p:cTn id="95" presetID="53" presetClass="entr" presetSubtype="16" fill="hold" nodeType="withEffect">
                                  <p:stCondLst>
                                    <p:cond delay="200"/>
                                  </p:stCondLst>
                                  <p:childTnLst>
                                    <p:set>
                                      <p:cBhvr>
                                        <p:cTn id="96" dur="1" fill="hold">
                                          <p:stCondLst>
                                            <p:cond delay="0"/>
                                          </p:stCondLst>
                                        </p:cTn>
                                        <p:tgtEl>
                                          <p:spTgt spid="31"/>
                                        </p:tgtEl>
                                        <p:attrNameLst>
                                          <p:attrName>style.visibility</p:attrName>
                                        </p:attrNameLst>
                                      </p:cBhvr>
                                      <p:to>
                                        <p:strVal val="visible"/>
                                      </p:to>
                                    </p:set>
                                    <p:anim calcmode="lin" valueType="num">
                                      <p:cBhvr>
                                        <p:cTn id="97" dur="500" fill="hold"/>
                                        <p:tgtEl>
                                          <p:spTgt spid="31"/>
                                        </p:tgtEl>
                                        <p:attrNameLst>
                                          <p:attrName>ppt_w</p:attrName>
                                        </p:attrNameLst>
                                      </p:cBhvr>
                                      <p:tavLst>
                                        <p:tav tm="0">
                                          <p:val>
                                            <p:fltVal val="0"/>
                                          </p:val>
                                        </p:tav>
                                        <p:tav tm="100000">
                                          <p:val>
                                            <p:strVal val="#ppt_w"/>
                                          </p:val>
                                        </p:tav>
                                      </p:tavLst>
                                    </p:anim>
                                    <p:anim calcmode="lin" valueType="num">
                                      <p:cBhvr>
                                        <p:cTn id="98" dur="500" fill="hold"/>
                                        <p:tgtEl>
                                          <p:spTgt spid="31"/>
                                        </p:tgtEl>
                                        <p:attrNameLst>
                                          <p:attrName>ppt_h</p:attrName>
                                        </p:attrNameLst>
                                      </p:cBhvr>
                                      <p:tavLst>
                                        <p:tav tm="0">
                                          <p:val>
                                            <p:fltVal val="0"/>
                                          </p:val>
                                        </p:tav>
                                        <p:tav tm="100000">
                                          <p:val>
                                            <p:strVal val="#ppt_h"/>
                                          </p:val>
                                        </p:tav>
                                      </p:tavLst>
                                    </p:anim>
                                    <p:animEffect transition="in" filter="fade">
                                      <p:cBhvr>
                                        <p:cTn id="99" dur="500"/>
                                        <p:tgtEl>
                                          <p:spTgt spid="31"/>
                                        </p:tgtEl>
                                      </p:cBhvr>
                                    </p:animEffect>
                                  </p:childTnLst>
                                </p:cTn>
                              </p:par>
                              <p:par>
                                <p:cTn id="100" presetID="53" presetClass="entr" presetSubtype="16" fill="hold" nodeType="withEffect">
                                  <p:stCondLst>
                                    <p:cond delay="200"/>
                                  </p:stCondLst>
                                  <p:childTnLst>
                                    <p:set>
                                      <p:cBhvr>
                                        <p:cTn id="101" dur="1" fill="hold">
                                          <p:stCondLst>
                                            <p:cond delay="0"/>
                                          </p:stCondLst>
                                        </p:cTn>
                                        <p:tgtEl>
                                          <p:spTgt spid="32"/>
                                        </p:tgtEl>
                                        <p:attrNameLst>
                                          <p:attrName>style.visibility</p:attrName>
                                        </p:attrNameLst>
                                      </p:cBhvr>
                                      <p:to>
                                        <p:strVal val="visible"/>
                                      </p:to>
                                    </p:set>
                                    <p:anim calcmode="lin" valueType="num">
                                      <p:cBhvr>
                                        <p:cTn id="102" dur="500" fill="hold"/>
                                        <p:tgtEl>
                                          <p:spTgt spid="32"/>
                                        </p:tgtEl>
                                        <p:attrNameLst>
                                          <p:attrName>ppt_w</p:attrName>
                                        </p:attrNameLst>
                                      </p:cBhvr>
                                      <p:tavLst>
                                        <p:tav tm="0">
                                          <p:val>
                                            <p:fltVal val="0"/>
                                          </p:val>
                                        </p:tav>
                                        <p:tav tm="100000">
                                          <p:val>
                                            <p:strVal val="#ppt_w"/>
                                          </p:val>
                                        </p:tav>
                                      </p:tavLst>
                                    </p:anim>
                                    <p:anim calcmode="lin" valueType="num">
                                      <p:cBhvr>
                                        <p:cTn id="103" dur="500" fill="hold"/>
                                        <p:tgtEl>
                                          <p:spTgt spid="32"/>
                                        </p:tgtEl>
                                        <p:attrNameLst>
                                          <p:attrName>ppt_h</p:attrName>
                                        </p:attrNameLst>
                                      </p:cBhvr>
                                      <p:tavLst>
                                        <p:tav tm="0">
                                          <p:val>
                                            <p:fltVal val="0"/>
                                          </p:val>
                                        </p:tav>
                                        <p:tav tm="100000">
                                          <p:val>
                                            <p:strVal val="#ppt_h"/>
                                          </p:val>
                                        </p:tav>
                                      </p:tavLst>
                                    </p:anim>
                                    <p:animEffect transition="in" filter="fade">
                                      <p:cBhvr>
                                        <p:cTn id="104" dur="500"/>
                                        <p:tgtEl>
                                          <p:spTgt spid="32"/>
                                        </p:tgtEl>
                                      </p:cBhvr>
                                    </p:animEffect>
                                  </p:childTnLst>
                                </p:cTn>
                              </p:par>
                              <p:par>
                                <p:cTn id="105" presetID="53" presetClass="entr" presetSubtype="16" fill="hold" nodeType="withEffect">
                                  <p:stCondLst>
                                    <p:cond delay="200"/>
                                  </p:stCondLst>
                                  <p:childTnLst>
                                    <p:set>
                                      <p:cBhvr>
                                        <p:cTn id="106" dur="1" fill="hold">
                                          <p:stCondLst>
                                            <p:cond delay="0"/>
                                          </p:stCondLst>
                                        </p:cTn>
                                        <p:tgtEl>
                                          <p:spTgt spid="33"/>
                                        </p:tgtEl>
                                        <p:attrNameLst>
                                          <p:attrName>style.visibility</p:attrName>
                                        </p:attrNameLst>
                                      </p:cBhvr>
                                      <p:to>
                                        <p:strVal val="visible"/>
                                      </p:to>
                                    </p:set>
                                    <p:anim calcmode="lin" valueType="num">
                                      <p:cBhvr>
                                        <p:cTn id="107" dur="500" fill="hold"/>
                                        <p:tgtEl>
                                          <p:spTgt spid="33"/>
                                        </p:tgtEl>
                                        <p:attrNameLst>
                                          <p:attrName>ppt_w</p:attrName>
                                        </p:attrNameLst>
                                      </p:cBhvr>
                                      <p:tavLst>
                                        <p:tav tm="0">
                                          <p:val>
                                            <p:fltVal val="0"/>
                                          </p:val>
                                        </p:tav>
                                        <p:tav tm="100000">
                                          <p:val>
                                            <p:strVal val="#ppt_w"/>
                                          </p:val>
                                        </p:tav>
                                      </p:tavLst>
                                    </p:anim>
                                    <p:anim calcmode="lin" valueType="num">
                                      <p:cBhvr>
                                        <p:cTn id="108" dur="500" fill="hold"/>
                                        <p:tgtEl>
                                          <p:spTgt spid="33"/>
                                        </p:tgtEl>
                                        <p:attrNameLst>
                                          <p:attrName>ppt_h</p:attrName>
                                        </p:attrNameLst>
                                      </p:cBhvr>
                                      <p:tavLst>
                                        <p:tav tm="0">
                                          <p:val>
                                            <p:fltVal val="0"/>
                                          </p:val>
                                        </p:tav>
                                        <p:tav tm="100000">
                                          <p:val>
                                            <p:strVal val="#ppt_h"/>
                                          </p:val>
                                        </p:tav>
                                      </p:tavLst>
                                    </p:anim>
                                    <p:animEffect transition="in" filter="fade">
                                      <p:cBhvr>
                                        <p:cTn id="109" dur="500"/>
                                        <p:tgtEl>
                                          <p:spTgt spid="33"/>
                                        </p:tgtEl>
                                      </p:cBhvr>
                                    </p:animEffect>
                                  </p:childTnLst>
                                </p:cTn>
                              </p:par>
                              <p:par>
                                <p:cTn id="110" presetID="53" presetClass="entr" presetSubtype="16" fill="hold" nodeType="withEffect">
                                  <p:stCondLst>
                                    <p:cond delay="200"/>
                                  </p:stCondLst>
                                  <p:childTnLst>
                                    <p:set>
                                      <p:cBhvr>
                                        <p:cTn id="111" dur="1" fill="hold">
                                          <p:stCondLst>
                                            <p:cond delay="0"/>
                                          </p:stCondLst>
                                        </p:cTn>
                                        <p:tgtEl>
                                          <p:spTgt spid="34"/>
                                        </p:tgtEl>
                                        <p:attrNameLst>
                                          <p:attrName>style.visibility</p:attrName>
                                        </p:attrNameLst>
                                      </p:cBhvr>
                                      <p:to>
                                        <p:strVal val="visible"/>
                                      </p:to>
                                    </p:set>
                                    <p:anim calcmode="lin" valueType="num">
                                      <p:cBhvr>
                                        <p:cTn id="112" dur="500" fill="hold"/>
                                        <p:tgtEl>
                                          <p:spTgt spid="34"/>
                                        </p:tgtEl>
                                        <p:attrNameLst>
                                          <p:attrName>ppt_w</p:attrName>
                                        </p:attrNameLst>
                                      </p:cBhvr>
                                      <p:tavLst>
                                        <p:tav tm="0">
                                          <p:val>
                                            <p:fltVal val="0"/>
                                          </p:val>
                                        </p:tav>
                                        <p:tav tm="100000">
                                          <p:val>
                                            <p:strVal val="#ppt_w"/>
                                          </p:val>
                                        </p:tav>
                                      </p:tavLst>
                                    </p:anim>
                                    <p:anim calcmode="lin" valueType="num">
                                      <p:cBhvr>
                                        <p:cTn id="113" dur="500" fill="hold"/>
                                        <p:tgtEl>
                                          <p:spTgt spid="34"/>
                                        </p:tgtEl>
                                        <p:attrNameLst>
                                          <p:attrName>ppt_h</p:attrName>
                                        </p:attrNameLst>
                                      </p:cBhvr>
                                      <p:tavLst>
                                        <p:tav tm="0">
                                          <p:val>
                                            <p:fltVal val="0"/>
                                          </p:val>
                                        </p:tav>
                                        <p:tav tm="100000">
                                          <p:val>
                                            <p:strVal val="#ppt_h"/>
                                          </p:val>
                                        </p:tav>
                                      </p:tavLst>
                                    </p:anim>
                                    <p:animEffect transition="in" filter="fade">
                                      <p:cBhvr>
                                        <p:cTn id="114" dur="500"/>
                                        <p:tgtEl>
                                          <p:spTgt spid="34"/>
                                        </p:tgtEl>
                                      </p:cBhvr>
                                    </p:animEffect>
                                  </p:childTnLst>
                                </p:cTn>
                              </p:par>
                              <p:par>
                                <p:cTn id="115" presetID="53" presetClass="entr" presetSubtype="16" fill="hold" nodeType="withEffect">
                                  <p:stCondLst>
                                    <p:cond delay="20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500" fill="hold"/>
                                        <p:tgtEl>
                                          <p:spTgt spid="35"/>
                                        </p:tgtEl>
                                        <p:attrNameLst>
                                          <p:attrName>ppt_w</p:attrName>
                                        </p:attrNameLst>
                                      </p:cBhvr>
                                      <p:tavLst>
                                        <p:tav tm="0">
                                          <p:val>
                                            <p:fltVal val="0"/>
                                          </p:val>
                                        </p:tav>
                                        <p:tav tm="100000">
                                          <p:val>
                                            <p:strVal val="#ppt_w"/>
                                          </p:val>
                                        </p:tav>
                                      </p:tavLst>
                                    </p:anim>
                                    <p:anim calcmode="lin" valueType="num">
                                      <p:cBhvr>
                                        <p:cTn id="118" dur="500" fill="hold"/>
                                        <p:tgtEl>
                                          <p:spTgt spid="35"/>
                                        </p:tgtEl>
                                        <p:attrNameLst>
                                          <p:attrName>ppt_h</p:attrName>
                                        </p:attrNameLst>
                                      </p:cBhvr>
                                      <p:tavLst>
                                        <p:tav tm="0">
                                          <p:val>
                                            <p:fltVal val="0"/>
                                          </p:val>
                                        </p:tav>
                                        <p:tav tm="100000">
                                          <p:val>
                                            <p:strVal val="#ppt_h"/>
                                          </p:val>
                                        </p:tav>
                                      </p:tavLst>
                                    </p:anim>
                                    <p:animEffect transition="in" filter="fade">
                                      <p:cBhvr>
                                        <p:cTn id="119" dur="500"/>
                                        <p:tgtEl>
                                          <p:spTgt spid="35"/>
                                        </p:tgtEl>
                                      </p:cBhvr>
                                    </p:animEffect>
                                  </p:childTnLst>
                                </p:cTn>
                              </p:par>
                              <p:par>
                                <p:cTn id="120" presetID="53" presetClass="entr" presetSubtype="16" fill="hold" nodeType="withEffect">
                                  <p:stCondLst>
                                    <p:cond delay="200"/>
                                  </p:stCondLst>
                                  <p:childTnLst>
                                    <p:set>
                                      <p:cBhvr>
                                        <p:cTn id="121" dur="1" fill="hold">
                                          <p:stCondLst>
                                            <p:cond delay="0"/>
                                          </p:stCondLst>
                                        </p:cTn>
                                        <p:tgtEl>
                                          <p:spTgt spid="36"/>
                                        </p:tgtEl>
                                        <p:attrNameLst>
                                          <p:attrName>style.visibility</p:attrName>
                                        </p:attrNameLst>
                                      </p:cBhvr>
                                      <p:to>
                                        <p:strVal val="visible"/>
                                      </p:to>
                                    </p:set>
                                    <p:anim calcmode="lin" valueType="num">
                                      <p:cBhvr>
                                        <p:cTn id="122" dur="500" fill="hold"/>
                                        <p:tgtEl>
                                          <p:spTgt spid="36"/>
                                        </p:tgtEl>
                                        <p:attrNameLst>
                                          <p:attrName>ppt_w</p:attrName>
                                        </p:attrNameLst>
                                      </p:cBhvr>
                                      <p:tavLst>
                                        <p:tav tm="0">
                                          <p:val>
                                            <p:fltVal val="0"/>
                                          </p:val>
                                        </p:tav>
                                        <p:tav tm="100000">
                                          <p:val>
                                            <p:strVal val="#ppt_w"/>
                                          </p:val>
                                        </p:tav>
                                      </p:tavLst>
                                    </p:anim>
                                    <p:anim calcmode="lin" valueType="num">
                                      <p:cBhvr>
                                        <p:cTn id="123" dur="500" fill="hold"/>
                                        <p:tgtEl>
                                          <p:spTgt spid="36"/>
                                        </p:tgtEl>
                                        <p:attrNameLst>
                                          <p:attrName>ppt_h</p:attrName>
                                        </p:attrNameLst>
                                      </p:cBhvr>
                                      <p:tavLst>
                                        <p:tav tm="0">
                                          <p:val>
                                            <p:fltVal val="0"/>
                                          </p:val>
                                        </p:tav>
                                        <p:tav tm="100000">
                                          <p:val>
                                            <p:strVal val="#ppt_h"/>
                                          </p:val>
                                        </p:tav>
                                      </p:tavLst>
                                    </p:anim>
                                    <p:animEffect transition="in" filter="fade">
                                      <p:cBhvr>
                                        <p:cTn id="124" dur="500"/>
                                        <p:tgtEl>
                                          <p:spTgt spid="36"/>
                                        </p:tgtEl>
                                      </p:cBhvr>
                                    </p:animEffect>
                                  </p:childTnLst>
                                </p:cTn>
                              </p:par>
                              <p:par>
                                <p:cTn id="125" presetID="53" presetClass="entr" presetSubtype="16" fill="hold" nodeType="withEffect">
                                  <p:stCondLst>
                                    <p:cond delay="200"/>
                                  </p:stCondLst>
                                  <p:childTnLst>
                                    <p:set>
                                      <p:cBhvr>
                                        <p:cTn id="126" dur="1" fill="hold">
                                          <p:stCondLst>
                                            <p:cond delay="0"/>
                                          </p:stCondLst>
                                        </p:cTn>
                                        <p:tgtEl>
                                          <p:spTgt spid="37"/>
                                        </p:tgtEl>
                                        <p:attrNameLst>
                                          <p:attrName>style.visibility</p:attrName>
                                        </p:attrNameLst>
                                      </p:cBhvr>
                                      <p:to>
                                        <p:strVal val="visible"/>
                                      </p:to>
                                    </p:set>
                                    <p:anim calcmode="lin" valueType="num">
                                      <p:cBhvr>
                                        <p:cTn id="127" dur="500" fill="hold"/>
                                        <p:tgtEl>
                                          <p:spTgt spid="37"/>
                                        </p:tgtEl>
                                        <p:attrNameLst>
                                          <p:attrName>ppt_w</p:attrName>
                                        </p:attrNameLst>
                                      </p:cBhvr>
                                      <p:tavLst>
                                        <p:tav tm="0">
                                          <p:val>
                                            <p:fltVal val="0"/>
                                          </p:val>
                                        </p:tav>
                                        <p:tav tm="100000">
                                          <p:val>
                                            <p:strVal val="#ppt_w"/>
                                          </p:val>
                                        </p:tav>
                                      </p:tavLst>
                                    </p:anim>
                                    <p:anim calcmode="lin" valueType="num">
                                      <p:cBhvr>
                                        <p:cTn id="128" dur="500" fill="hold"/>
                                        <p:tgtEl>
                                          <p:spTgt spid="37"/>
                                        </p:tgtEl>
                                        <p:attrNameLst>
                                          <p:attrName>ppt_h</p:attrName>
                                        </p:attrNameLst>
                                      </p:cBhvr>
                                      <p:tavLst>
                                        <p:tav tm="0">
                                          <p:val>
                                            <p:fltVal val="0"/>
                                          </p:val>
                                        </p:tav>
                                        <p:tav tm="100000">
                                          <p:val>
                                            <p:strVal val="#ppt_h"/>
                                          </p:val>
                                        </p:tav>
                                      </p:tavLst>
                                    </p:anim>
                                    <p:animEffect transition="in" filter="fade">
                                      <p:cBhvr>
                                        <p:cTn id="129" dur="500"/>
                                        <p:tgtEl>
                                          <p:spTgt spid="37"/>
                                        </p:tgtEl>
                                      </p:cBhvr>
                                    </p:animEffect>
                                  </p:childTnLst>
                                </p:cTn>
                              </p:par>
                              <p:par>
                                <p:cTn id="130" presetID="53" presetClass="entr" presetSubtype="16" fill="hold" nodeType="withEffect">
                                  <p:stCondLst>
                                    <p:cond delay="200"/>
                                  </p:stCondLst>
                                  <p:childTnLst>
                                    <p:set>
                                      <p:cBhvr>
                                        <p:cTn id="131" dur="1" fill="hold">
                                          <p:stCondLst>
                                            <p:cond delay="0"/>
                                          </p:stCondLst>
                                        </p:cTn>
                                        <p:tgtEl>
                                          <p:spTgt spid="38"/>
                                        </p:tgtEl>
                                        <p:attrNameLst>
                                          <p:attrName>style.visibility</p:attrName>
                                        </p:attrNameLst>
                                      </p:cBhvr>
                                      <p:to>
                                        <p:strVal val="visible"/>
                                      </p:to>
                                    </p:set>
                                    <p:anim calcmode="lin" valueType="num">
                                      <p:cBhvr>
                                        <p:cTn id="132" dur="500" fill="hold"/>
                                        <p:tgtEl>
                                          <p:spTgt spid="38"/>
                                        </p:tgtEl>
                                        <p:attrNameLst>
                                          <p:attrName>ppt_w</p:attrName>
                                        </p:attrNameLst>
                                      </p:cBhvr>
                                      <p:tavLst>
                                        <p:tav tm="0">
                                          <p:val>
                                            <p:fltVal val="0"/>
                                          </p:val>
                                        </p:tav>
                                        <p:tav tm="100000">
                                          <p:val>
                                            <p:strVal val="#ppt_w"/>
                                          </p:val>
                                        </p:tav>
                                      </p:tavLst>
                                    </p:anim>
                                    <p:anim calcmode="lin" valueType="num">
                                      <p:cBhvr>
                                        <p:cTn id="133" dur="500" fill="hold"/>
                                        <p:tgtEl>
                                          <p:spTgt spid="38"/>
                                        </p:tgtEl>
                                        <p:attrNameLst>
                                          <p:attrName>ppt_h</p:attrName>
                                        </p:attrNameLst>
                                      </p:cBhvr>
                                      <p:tavLst>
                                        <p:tav tm="0">
                                          <p:val>
                                            <p:fltVal val="0"/>
                                          </p:val>
                                        </p:tav>
                                        <p:tav tm="100000">
                                          <p:val>
                                            <p:strVal val="#ppt_h"/>
                                          </p:val>
                                        </p:tav>
                                      </p:tavLst>
                                    </p:anim>
                                    <p:animEffect transition="in" filter="fade">
                                      <p:cBhvr>
                                        <p:cTn id="134" dur="500"/>
                                        <p:tgtEl>
                                          <p:spTgt spid="38"/>
                                        </p:tgtEl>
                                      </p:cBhvr>
                                    </p:animEffect>
                                  </p:childTnLst>
                                </p:cTn>
                              </p:par>
                              <p:par>
                                <p:cTn id="135" presetID="53" presetClass="entr" presetSubtype="16" fill="hold" nodeType="withEffect">
                                  <p:stCondLst>
                                    <p:cond delay="200"/>
                                  </p:stCondLst>
                                  <p:childTnLst>
                                    <p:set>
                                      <p:cBhvr>
                                        <p:cTn id="136" dur="1" fill="hold">
                                          <p:stCondLst>
                                            <p:cond delay="0"/>
                                          </p:stCondLst>
                                        </p:cTn>
                                        <p:tgtEl>
                                          <p:spTgt spid="39"/>
                                        </p:tgtEl>
                                        <p:attrNameLst>
                                          <p:attrName>style.visibility</p:attrName>
                                        </p:attrNameLst>
                                      </p:cBhvr>
                                      <p:to>
                                        <p:strVal val="visible"/>
                                      </p:to>
                                    </p:set>
                                    <p:anim calcmode="lin" valueType="num">
                                      <p:cBhvr>
                                        <p:cTn id="137" dur="500" fill="hold"/>
                                        <p:tgtEl>
                                          <p:spTgt spid="39"/>
                                        </p:tgtEl>
                                        <p:attrNameLst>
                                          <p:attrName>ppt_w</p:attrName>
                                        </p:attrNameLst>
                                      </p:cBhvr>
                                      <p:tavLst>
                                        <p:tav tm="0">
                                          <p:val>
                                            <p:fltVal val="0"/>
                                          </p:val>
                                        </p:tav>
                                        <p:tav tm="100000">
                                          <p:val>
                                            <p:strVal val="#ppt_w"/>
                                          </p:val>
                                        </p:tav>
                                      </p:tavLst>
                                    </p:anim>
                                    <p:anim calcmode="lin" valueType="num">
                                      <p:cBhvr>
                                        <p:cTn id="138" dur="500" fill="hold"/>
                                        <p:tgtEl>
                                          <p:spTgt spid="39"/>
                                        </p:tgtEl>
                                        <p:attrNameLst>
                                          <p:attrName>ppt_h</p:attrName>
                                        </p:attrNameLst>
                                      </p:cBhvr>
                                      <p:tavLst>
                                        <p:tav tm="0">
                                          <p:val>
                                            <p:fltVal val="0"/>
                                          </p:val>
                                        </p:tav>
                                        <p:tav tm="100000">
                                          <p:val>
                                            <p:strVal val="#ppt_h"/>
                                          </p:val>
                                        </p:tav>
                                      </p:tavLst>
                                    </p:anim>
                                    <p:animEffect transition="in" filter="fade">
                                      <p:cBhvr>
                                        <p:cTn id="139" dur="500"/>
                                        <p:tgtEl>
                                          <p:spTgt spid="39"/>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40"/>
                                        </p:tgtEl>
                                        <p:attrNameLst>
                                          <p:attrName>style.visibility</p:attrName>
                                        </p:attrNameLst>
                                      </p:cBhvr>
                                      <p:to>
                                        <p:strVal val="visible"/>
                                      </p:to>
                                    </p:set>
                                    <p:anim calcmode="lin" valueType="num">
                                      <p:cBhvr>
                                        <p:cTn id="142" dur="500" fill="hold"/>
                                        <p:tgtEl>
                                          <p:spTgt spid="40"/>
                                        </p:tgtEl>
                                        <p:attrNameLst>
                                          <p:attrName>ppt_w</p:attrName>
                                        </p:attrNameLst>
                                      </p:cBhvr>
                                      <p:tavLst>
                                        <p:tav tm="0">
                                          <p:val>
                                            <p:fltVal val="0"/>
                                          </p:val>
                                        </p:tav>
                                        <p:tav tm="100000">
                                          <p:val>
                                            <p:strVal val="#ppt_w"/>
                                          </p:val>
                                        </p:tav>
                                      </p:tavLst>
                                    </p:anim>
                                    <p:anim calcmode="lin" valueType="num">
                                      <p:cBhvr>
                                        <p:cTn id="143" dur="500" fill="hold"/>
                                        <p:tgtEl>
                                          <p:spTgt spid="40"/>
                                        </p:tgtEl>
                                        <p:attrNameLst>
                                          <p:attrName>ppt_h</p:attrName>
                                        </p:attrNameLst>
                                      </p:cBhvr>
                                      <p:tavLst>
                                        <p:tav tm="0">
                                          <p:val>
                                            <p:fltVal val="0"/>
                                          </p:val>
                                        </p:tav>
                                        <p:tav tm="100000">
                                          <p:val>
                                            <p:strVal val="#ppt_h"/>
                                          </p:val>
                                        </p:tav>
                                      </p:tavLst>
                                    </p:anim>
                                    <p:animEffect transition="in" filter="fade">
                                      <p:cBhvr>
                                        <p:cTn id="144" dur="500"/>
                                        <p:tgtEl>
                                          <p:spTgt spid="40"/>
                                        </p:tgtEl>
                                      </p:cBhvr>
                                    </p:animEffect>
                                  </p:childTnLst>
                                </p:cTn>
                              </p:par>
                              <p:par>
                                <p:cTn id="145" presetID="53" presetClass="entr" presetSubtype="16" fill="hold" grpId="0" nodeType="withEffect">
                                  <p:stCondLst>
                                    <p:cond delay="200"/>
                                  </p:stCondLst>
                                  <p:childTnLst>
                                    <p:set>
                                      <p:cBhvr>
                                        <p:cTn id="146" dur="1" fill="hold">
                                          <p:stCondLst>
                                            <p:cond delay="0"/>
                                          </p:stCondLst>
                                        </p:cTn>
                                        <p:tgtEl>
                                          <p:spTgt spid="41"/>
                                        </p:tgtEl>
                                        <p:attrNameLst>
                                          <p:attrName>style.visibility</p:attrName>
                                        </p:attrNameLst>
                                      </p:cBhvr>
                                      <p:to>
                                        <p:strVal val="visible"/>
                                      </p:to>
                                    </p:set>
                                    <p:anim calcmode="lin" valueType="num">
                                      <p:cBhvr>
                                        <p:cTn id="147" dur="500" fill="hold"/>
                                        <p:tgtEl>
                                          <p:spTgt spid="41"/>
                                        </p:tgtEl>
                                        <p:attrNameLst>
                                          <p:attrName>ppt_w</p:attrName>
                                        </p:attrNameLst>
                                      </p:cBhvr>
                                      <p:tavLst>
                                        <p:tav tm="0">
                                          <p:val>
                                            <p:fltVal val="0"/>
                                          </p:val>
                                        </p:tav>
                                        <p:tav tm="100000">
                                          <p:val>
                                            <p:strVal val="#ppt_w"/>
                                          </p:val>
                                        </p:tav>
                                      </p:tavLst>
                                    </p:anim>
                                    <p:anim calcmode="lin" valueType="num">
                                      <p:cBhvr>
                                        <p:cTn id="148" dur="500" fill="hold"/>
                                        <p:tgtEl>
                                          <p:spTgt spid="41"/>
                                        </p:tgtEl>
                                        <p:attrNameLst>
                                          <p:attrName>ppt_h</p:attrName>
                                        </p:attrNameLst>
                                      </p:cBhvr>
                                      <p:tavLst>
                                        <p:tav tm="0">
                                          <p:val>
                                            <p:fltVal val="0"/>
                                          </p:val>
                                        </p:tav>
                                        <p:tav tm="100000">
                                          <p:val>
                                            <p:strVal val="#ppt_h"/>
                                          </p:val>
                                        </p:tav>
                                      </p:tavLst>
                                    </p:anim>
                                    <p:animEffect transition="in" filter="fade">
                                      <p:cBhvr>
                                        <p:cTn id="149" dur="500"/>
                                        <p:tgtEl>
                                          <p:spTgt spid="41"/>
                                        </p:tgtEl>
                                      </p:cBhvr>
                                    </p:animEffect>
                                  </p:childTnLst>
                                </p:cTn>
                              </p:par>
                              <p:par>
                                <p:cTn id="150" presetID="53" presetClass="entr" presetSubtype="16" fill="hold" grpId="0" nodeType="withEffect">
                                  <p:stCondLst>
                                    <p:cond delay="200"/>
                                  </p:stCondLst>
                                  <p:childTnLst>
                                    <p:set>
                                      <p:cBhvr>
                                        <p:cTn id="151" dur="1" fill="hold">
                                          <p:stCondLst>
                                            <p:cond delay="0"/>
                                          </p:stCondLst>
                                        </p:cTn>
                                        <p:tgtEl>
                                          <p:spTgt spid="42"/>
                                        </p:tgtEl>
                                        <p:attrNameLst>
                                          <p:attrName>style.visibility</p:attrName>
                                        </p:attrNameLst>
                                      </p:cBhvr>
                                      <p:to>
                                        <p:strVal val="visible"/>
                                      </p:to>
                                    </p:set>
                                    <p:anim calcmode="lin" valueType="num">
                                      <p:cBhvr>
                                        <p:cTn id="152" dur="500" fill="hold"/>
                                        <p:tgtEl>
                                          <p:spTgt spid="42"/>
                                        </p:tgtEl>
                                        <p:attrNameLst>
                                          <p:attrName>ppt_w</p:attrName>
                                        </p:attrNameLst>
                                      </p:cBhvr>
                                      <p:tavLst>
                                        <p:tav tm="0">
                                          <p:val>
                                            <p:fltVal val="0"/>
                                          </p:val>
                                        </p:tav>
                                        <p:tav tm="100000">
                                          <p:val>
                                            <p:strVal val="#ppt_w"/>
                                          </p:val>
                                        </p:tav>
                                      </p:tavLst>
                                    </p:anim>
                                    <p:anim calcmode="lin" valueType="num">
                                      <p:cBhvr>
                                        <p:cTn id="153" dur="500" fill="hold"/>
                                        <p:tgtEl>
                                          <p:spTgt spid="42"/>
                                        </p:tgtEl>
                                        <p:attrNameLst>
                                          <p:attrName>ppt_h</p:attrName>
                                        </p:attrNameLst>
                                      </p:cBhvr>
                                      <p:tavLst>
                                        <p:tav tm="0">
                                          <p:val>
                                            <p:fltVal val="0"/>
                                          </p:val>
                                        </p:tav>
                                        <p:tav tm="100000">
                                          <p:val>
                                            <p:strVal val="#ppt_h"/>
                                          </p:val>
                                        </p:tav>
                                      </p:tavLst>
                                    </p:anim>
                                    <p:animEffect transition="in" filter="fade">
                                      <p:cBhvr>
                                        <p:cTn id="154" dur="500"/>
                                        <p:tgtEl>
                                          <p:spTgt spid="42"/>
                                        </p:tgtEl>
                                      </p:cBhvr>
                                    </p:animEffect>
                                  </p:childTnLst>
                                </p:cTn>
                              </p:par>
                              <p:par>
                                <p:cTn id="155" presetID="53" presetClass="entr" presetSubtype="16" fill="hold" nodeType="withEffect">
                                  <p:stCondLst>
                                    <p:cond delay="200"/>
                                  </p:stCondLst>
                                  <p:childTnLst>
                                    <p:set>
                                      <p:cBhvr>
                                        <p:cTn id="156" dur="1" fill="hold">
                                          <p:stCondLst>
                                            <p:cond delay="0"/>
                                          </p:stCondLst>
                                        </p:cTn>
                                        <p:tgtEl>
                                          <p:spTgt spid="43"/>
                                        </p:tgtEl>
                                        <p:attrNameLst>
                                          <p:attrName>style.visibility</p:attrName>
                                        </p:attrNameLst>
                                      </p:cBhvr>
                                      <p:to>
                                        <p:strVal val="visible"/>
                                      </p:to>
                                    </p:set>
                                    <p:anim calcmode="lin" valueType="num">
                                      <p:cBhvr>
                                        <p:cTn id="157" dur="500" fill="hold"/>
                                        <p:tgtEl>
                                          <p:spTgt spid="43"/>
                                        </p:tgtEl>
                                        <p:attrNameLst>
                                          <p:attrName>ppt_w</p:attrName>
                                        </p:attrNameLst>
                                      </p:cBhvr>
                                      <p:tavLst>
                                        <p:tav tm="0">
                                          <p:val>
                                            <p:fltVal val="0"/>
                                          </p:val>
                                        </p:tav>
                                        <p:tav tm="100000">
                                          <p:val>
                                            <p:strVal val="#ppt_w"/>
                                          </p:val>
                                        </p:tav>
                                      </p:tavLst>
                                    </p:anim>
                                    <p:anim calcmode="lin" valueType="num">
                                      <p:cBhvr>
                                        <p:cTn id="158" dur="500" fill="hold"/>
                                        <p:tgtEl>
                                          <p:spTgt spid="43"/>
                                        </p:tgtEl>
                                        <p:attrNameLst>
                                          <p:attrName>ppt_h</p:attrName>
                                        </p:attrNameLst>
                                      </p:cBhvr>
                                      <p:tavLst>
                                        <p:tav tm="0">
                                          <p:val>
                                            <p:fltVal val="0"/>
                                          </p:val>
                                        </p:tav>
                                        <p:tav tm="100000">
                                          <p:val>
                                            <p:strVal val="#ppt_h"/>
                                          </p:val>
                                        </p:tav>
                                      </p:tavLst>
                                    </p:anim>
                                    <p:animEffect transition="in" filter="fade">
                                      <p:cBhvr>
                                        <p:cTn id="159" dur="500"/>
                                        <p:tgtEl>
                                          <p:spTgt spid="43"/>
                                        </p:tgtEl>
                                      </p:cBhvr>
                                    </p:animEffect>
                                  </p:childTnLst>
                                </p:cTn>
                              </p:par>
                              <p:par>
                                <p:cTn id="160" presetID="53" presetClass="entr" presetSubtype="16" fill="hold" nodeType="withEffect">
                                  <p:stCondLst>
                                    <p:cond delay="200"/>
                                  </p:stCondLst>
                                  <p:childTnLst>
                                    <p:set>
                                      <p:cBhvr>
                                        <p:cTn id="161" dur="1" fill="hold">
                                          <p:stCondLst>
                                            <p:cond delay="0"/>
                                          </p:stCondLst>
                                        </p:cTn>
                                        <p:tgtEl>
                                          <p:spTgt spid="46"/>
                                        </p:tgtEl>
                                        <p:attrNameLst>
                                          <p:attrName>style.visibility</p:attrName>
                                        </p:attrNameLst>
                                      </p:cBhvr>
                                      <p:to>
                                        <p:strVal val="visible"/>
                                      </p:to>
                                    </p:set>
                                    <p:anim calcmode="lin" valueType="num">
                                      <p:cBhvr>
                                        <p:cTn id="162" dur="500" fill="hold"/>
                                        <p:tgtEl>
                                          <p:spTgt spid="46"/>
                                        </p:tgtEl>
                                        <p:attrNameLst>
                                          <p:attrName>ppt_w</p:attrName>
                                        </p:attrNameLst>
                                      </p:cBhvr>
                                      <p:tavLst>
                                        <p:tav tm="0">
                                          <p:val>
                                            <p:fltVal val="0"/>
                                          </p:val>
                                        </p:tav>
                                        <p:tav tm="100000">
                                          <p:val>
                                            <p:strVal val="#ppt_w"/>
                                          </p:val>
                                        </p:tav>
                                      </p:tavLst>
                                    </p:anim>
                                    <p:anim calcmode="lin" valueType="num">
                                      <p:cBhvr>
                                        <p:cTn id="163" dur="500" fill="hold"/>
                                        <p:tgtEl>
                                          <p:spTgt spid="46"/>
                                        </p:tgtEl>
                                        <p:attrNameLst>
                                          <p:attrName>ppt_h</p:attrName>
                                        </p:attrNameLst>
                                      </p:cBhvr>
                                      <p:tavLst>
                                        <p:tav tm="0">
                                          <p:val>
                                            <p:fltVal val="0"/>
                                          </p:val>
                                        </p:tav>
                                        <p:tav tm="100000">
                                          <p:val>
                                            <p:strVal val="#ppt_h"/>
                                          </p:val>
                                        </p:tav>
                                      </p:tavLst>
                                    </p:anim>
                                    <p:animEffect transition="in" filter="fade">
                                      <p:cBhvr>
                                        <p:cTn id="164" dur="500"/>
                                        <p:tgtEl>
                                          <p:spTgt spid="46"/>
                                        </p:tgtEl>
                                      </p:cBhvr>
                                    </p:animEffect>
                                  </p:childTnLst>
                                </p:cTn>
                              </p:par>
                              <p:par>
                                <p:cTn id="165" presetID="53" presetClass="entr" presetSubtype="16" fill="hold" grpId="0" nodeType="withEffect">
                                  <p:stCondLst>
                                    <p:cond delay="200"/>
                                  </p:stCondLst>
                                  <p:childTnLst>
                                    <p:set>
                                      <p:cBhvr>
                                        <p:cTn id="166" dur="1" fill="hold">
                                          <p:stCondLst>
                                            <p:cond delay="0"/>
                                          </p:stCondLst>
                                        </p:cTn>
                                        <p:tgtEl>
                                          <p:spTgt spid="49"/>
                                        </p:tgtEl>
                                        <p:attrNameLst>
                                          <p:attrName>style.visibility</p:attrName>
                                        </p:attrNameLst>
                                      </p:cBhvr>
                                      <p:to>
                                        <p:strVal val="visible"/>
                                      </p:to>
                                    </p:set>
                                    <p:anim calcmode="lin" valueType="num">
                                      <p:cBhvr>
                                        <p:cTn id="167" dur="500" fill="hold"/>
                                        <p:tgtEl>
                                          <p:spTgt spid="49"/>
                                        </p:tgtEl>
                                        <p:attrNameLst>
                                          <p:attrName>ppt_w</p:attrName>
                                        </p:attrNameLst>
                                      </p:cBhvr>
                                      <p:tavLst>
                                        <p:tav tm="0">
                                          <p:val>
                                            <p:fltVal val="0"/>
                                          </p:val>
                                        </p:tav>
                                        <p:tav tm="100000">
                                          <p:val>
                                            <p:strVal val="#ppt_w"/>
                                          </p:val>
                                        </p:tav>
                                      </p:tavLst>
                                    </p:anim>
                                    <p:anim calcmode="lin" valueType="num">
                                      <p:cBhvr>
                                        <p:cTn id="168" dur="500" fill="hold"/>
                                        <p:tgtEl>
                                          <p:spTgt spid="49"/>
                                        </p:tgtEl>
                                        <p:attrNameLst>
                                          <p:attrName>ppt_h</p:attrName>
                                        </p:attrNameLst>
                                      </p:cBhvr>
                                      <p:tavLst>
                                        <p:tav tm="0">
                                          <p:val>
                                            <p:fltVal val="0"/>
                                          </p:val>
                                        </p:tav>
                                        <p:tav tm="100000">
                                          <p:val>
                                            <p:strVal val="#ppt_h"/>
                                          </p:val>
                                        </p:tav>
                                      </p:tavLst>
                                    </p:anim>
                                    <p:animEffect transition="in" filter="fade">
                                      <p:cBhvr>
                                        <p:cTn id="169" dur="500"/>
                                        <p:tgtEl>
                                          <p:spTgt spid="49"/>
                                        </p:tgtEl>
                                      </p:cBhvr>
                                    </p:animEffect>
                                  </p:childTnLst>
                                </p:cTn>
                              </p:par>
                              <p:par>
                                <p:cTn id="170" presetID="53" presetClass="entr" presetSubtype="16" fill="hold" grpId="0" nodeType="withEffect">
                                  <p:stCondLst>
                                    <p:cond delay="200"/>
                                  </p:stCondLst>
                                  <p:childTnLst>
                                    <p:set>
                                      <p:cBhvr>
                                        <p:cTn id="171" dur="1" fill="hold">
                                          <p:stCondLst>
                                            <p:cond delay="0"/>
                                          </p:stCondLst>
                                        </p:cTn>
                                        <p:tgtEl>
                                          <p:spTgt spid="50"/>
                                        </p:tgtEl>
                                        <p:attrNameLst>
                                          <p:attrName>style.visibility</p:attrName>
                                        </p:attrNameLst>
                                      </p:cBhvr>
                                      <p:to>
                                        <p:strVal val="visible"/>
                                      </p:to>
                                    </p:set>
                                    <p:anim calcmode="lin" valueType="num">
                                      <p:cBhvr>
                                        <p:cTn id="172" dur="500" fill="hold"/>
                                        <p:tgtEl>
                                          <p:spTgt spid="50"/>
                                        </p:tgtEl>
                                        <p:attrNameLst>
                                          <p:attrName>ppt_w</p:attrName>
                                        </p:attrNameLst>
                                      </p:cBhvr>
                                      <p:tavLst>
                                        <p:tav tm="0">
                                          <p:val>
                                            <p:fltVal val="0"/>
                                          </p:val>
                                        </p:tav>
                                        <p:tav tm="100000">
                                          <p:val>
                                            <p:strVal val="#ppt_w"/>
                                          </p:val>
                                        </p:tav>
                                      </p:tavLst>
                                    </p:anim>
                                    <p:anim calcmode="lin" valueType="num">
                                      <p:cBhvr>
                                        <p:cTn id="173" dur="500" fill="hold"/>
                                        <p:tgtEl>
                                          <p:spTgt spid="50"/>
                                        </p:tgtEl>
                                        <p:attrNameLst>
                                          <p:attrName>ppt_h</p:attrName>
                                        </p:attrNameLst>
                                      </p:cBhvr>
                                      <p:tavLst>
                                        <p:tav tm="0">
                                          <p:val>
                                            <p:fltVal val="0"/>
                                          </p:val>
                                        </p:tav>
                                        <p:tav tm="100000">
                                          <p:val>
                                            <p:strVal val="#ppt_h"/>
                                          </p:val>
                                        </p:tav>
                                      </p:tavLst>
                                    </p:anim>
                                    <p:animEffect transition="in" filter="fade">
                                      <p:cBhvr>
                                        <p:cTn id="174" dur="500"/>
                                        <p:tgtEl>
                                          <p:spTgt spid="50"/>
                                        </p:tgtEl>
                                      </p:cBhvr>
                                    </p:animEffect>
                                  </p:childTnLst>
                                </p:cTn>
                              </p:par>
                              <p:par>
                                <p:cTn id="175" presetID="53" presetClass="entr" presetSubtype="16" fill="hold" nodeType="withEffect">
                                  <p:stCondLst>
                                    <p:cond delay="200"/>
                                  </p:stCondLst>
                                  <p:childTnLst>
                                    <p:set>
                                      <p:cBhvr>
                                        <p:cTn id="176" dur="1" fill="hold">
                                          <p:stCondLst>
                                            <p:cond delay="0"/>
                                          </p:stCondLst>
                                        </p:cTn>
                                        <p:tgtEl>
                                          <p:spTgt spid="51"/>
                                        </p:tgtEl>
                                        <p:attrNameLst>
                                          <p:attrName>style.visibility</p:attrName>
                                        </p:attrNameLst>
                                      </p:cBhvr>
                                      <p:to>
                                        <p:strVal val="visible"/>
                                      </p:to>
                                    </p:set>
                                    <p:anim calcmode="lin" valueType="num">
                                      <p:cBhvr>
                                        <p:cTn id="177" dur="500" fill="hold"/>
                                        <p:tgtEl>
                                          <p:spTgt spid="51"/>
                                        </p:tgtEl>
                                        <p:attrNameLst>
                                          <p:attrName>ppt_w</p:attrName>
                                        </p:attrNameLst>
                                      </p:cBhvr>
                                      <p:tavLst>
                                        <p:tav tm="0">
                                          <p:val>
                                            <p:fltVal val="0"/>
                                          </p:val>
                                        </p:tav>
                                        <p:tav tm="100000">
                                          <p:val>
                                            <p:strVal val="#ppt_w"/>
                                          </p:val>
                                        </p:tav>
                                      </p:tavLst>
                                    </p:anim>
                                    <p:anim calcmode="lin" valueType="num">
                                      <p:cBhvr>
                                        <p:cTn id="178" dur="500" fill="hold"/>
                                        <p:tgtEl>
                                          <p:spTgt spid="51"/>
                                        </p:tgtEl>
                                        <p:attrNameLst>
                                          <p:attrName>ppt_h</p:attrName>
                                        </p:attrNameLst>
                                      </p:cBhvr>
                                      <p:tavLst>
                                        <p:tav tm="0">
                                          <p:val>
                                            <p:fltVal val="0"/>
                                          </p:val>
                                        </p:tav>
                                        <p:tav tm="100000">
                                          <p:val>
                                            <p:strVal val="#ppt_h"/>
                                          </p:val>
                                        </p:tav>
                                      </p:tavLst>
                                    </p:anim>
                                    <p:animEffect transition="in" filter="fade">
                                      <p:cBhvr>
                                        <p:cTn id="179" dur="500"/>
                                        <p:tgtEl>
                                          <p:spTgt spid="51"/>
                                        </p:tgtEl>
                                      </p:cBhvr>
                                    </p:animEffect>
                                  </p:childTnLst>
                                </p:cTn>
                              </p:par>
                              <p:par>
                                <p:cTn id="180" presetID="53" presetClass="entr" presetSubtype="16" fill="hold" nodeType="withEffect">
                                  <p:stCondLst>
                                    <p:cond delay="200"/>
                                  </p:stCondLst>
                                  <p:childTnLst>
                                    <p:set>
                                      <p:cBhvr>
                                        <p:cTn id="181" dur="1" fill="hold">
                                          <p:stCondLst>
                                            <p:cond delay="0"/>
                                          </p:stCondLst>
                                        </p:cTn>
                                        <p:tgtEl>
                                          <p:spTgt spid="54"/>
                                        </p:tgtEl>
                                        <p:attrNameLst>
                                          <p:attrName>style.visibility</p:attrName>
                                        </p:attrNameLst>
                                      </p:cBhvr>
                                      <p:to>
                                        <p:strVal val="visible"/>
                                      </p:to>
                                    </p:set>
                                    <p:anim calcmode="lin" valueType="num">
                                      <p:cBhvr>
                                        <p:cTn id="182" dur="500" fill="hold"/>
                                        <p:tgtEl>
                                          <p:spTgt spid="54"/>
                                        </p:tgtEl>
                                        <p:attrNameLst>
                                          <p:attrName>ppt_w</p:attrName>
                                        </p:attrNameLst>
                                      </p:cBhvr>
                                      <p:tavLst>
                                        <p:tav tm="0">
                                          <p:val>
                                            <p:fltVal val="0"/>
                                          </p:val>
                                        </p:tav>
                                        <p:tav tm="100000">
                                          <p:val>
                                            <p:strVal val="#ppt_w"/>
                                          </p:val>
                                        </p:tav>
                                      </p:tavLst>
                                    </p:anim>
                                    <p:anim calcmode="lin" valueType="num">
                                      <p:cBhvr>
                                        <p:cTn id="183" dur="500" fill="hold"/>
                                        <p:tgtEl>
                                          <p:spTgt spid="54"/>
                                        </p:tgtEl>
                                        <p:attrNameLst>
                                          <p:attrName>ppt_h</p:attrName>
                                        </p:attrNameLst>
                                      </p:cBhvr>
                                      <p:tavLst>
                                        <p:tav tm="0">
                                          <p:val>
                                            <p:fltVal val="0"/>
                                          </p:val>
                                        </p:tav>
                                        <p:tav tm="100000">
                                          <p:val>
                                            <p:strVal val="#ppt_h"/>
                                          </p:val>
                                        </p:tav>
                                      </p:tavLst>
                                    </p:anim>
                                    <p:animEffect transition="in" filter="fade">
                                      <p:cBhvr>
                                        <p:cTn id="184" dur="500"/>
                                        <p:tgtEl>
                                          <p:spTgt spid="54"/>
                                        </p:tgtEl>
                                      </p:cBhvr>
                                    </p:animEffect>
                                  </p:childTnLst>
                                </p:cTn>
                              </p:par>
                              <p:par>
                                <p:cTn id="185" presetID="42" presetClass="entr" presetSubtype="0" fill="hold" grpId="0" nodeType="withEffect">
                                  <p:stCondLst>
                                    <p:cond delay="200"/>
                                  </p:stCondLst>
                                  <p:childTnLst>
                                    <p:set>
                                      <p:cBhvr>
                                        <p:cTn id="186" dur="1" fill="hold">
                                          <p:stCondLst>
                                            <p:cond delay="0"/>
                                          </p:stCondLst>
                                        </p:cTn>
                                        <p:tgtEl>
                                          <p:spTgt spid="57">
                                            <p:txEl>
                                              <p:pRg st="0" end="0"/>
                                            </p:txEl>
                                          </p:spTgt>
                                        </p:tgtEl>
                                        <p:attrNameLst>
                                          <p:attrName>style.visibility</p:attrName>
                                        </p:attrNameLst>
                                      </p:cBhvr>
                                      <p:to>
                                        <p:strVal val="visible"/>
                                      </p:to>
                                    </p:set>
                                    <p:animEffect transition="in" filter="fade">
                                      <p:cBhvr>
                                        <p:cTn id="187" dur="400"/>
                                        <p:tgtEl>
                                          <p:spTgt spid="57">
                                            <p:txEl>
                                              <p:pRg st="0" end="0"/>
                                            </p:txEl>
                                          </p:spTgt>
                                        </p:tgtEl>
                                      </p:cBhvr>
                                    </p:animEffect>
                                    <p:anim calcmode="lin" valueType="num">
                                      <p:cBhvr>
                                        <p:cTn id="188" dur="4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189" dur="400" fill="hold"/>
                                        <p:tgtEl>
                                          <p:spTgt spid="57">
                                            <p:txEl>
                                              <p:pRg st="0" end="0"/>
                                            </p:txEl>
                                          </p:spTgt>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200"/>
                                  </p:stCondLst>
                                  <p:childTnLst>
                                    <p:set>
                                      <p:cBhvr>
                                        <p:cTn id="191" dur="1" fill="hold">
                                          <p:stCondLst>
                                            <p:cond delay="0"/>
                                          </p:stCondLst>
                                        </p:cTn>
                                        <p:tgtEl>
                                          <p:spTgt spid="58">
                                            <p:txEl>
                                              <p:pRg st="0" end="0"/>
                                            </p:txEl>
                                          </p:spTgt>
                                        </p:tgtEl>
                                        <p:attrNameLst>
                                          <p:attrName>style.visibility</p:attrName>
                                        </p:attrNameLst>
                                      </p:cBhvr>
                                      <p:to>
                                        <p:strVal val="visible"/>
                                      </p:to>
                                    </p:set>
                                    <p:animEffect transition="in" filter="fade">
                                      <p:cBhvr>
                                        <p:cTn id="192" dur="400"/>
                                        <p:tgtEl>
                                          <p:spTgt spid="58">
                                            <p:txEl>
                                              <p:pRg st="0" end="0"/>
                                            </p:txEl>
                                          </p:spTgt>
                                        </p:tgtEl>
                                      </p:cBhvr>
                                    </p:animEffect>
                                    <p:anim calcmode="lin" valueType="num">
                                      <p:cBhvr>
                                        <p:cTn id="193" dur="4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194" dur="400" fill="hold"/>
                                        <p:tgtEl>
                                          <p:spTgt spid="58">
                                            <p:txEl>
                                              <p:pRg st="0" end="0"/>
                                            </p:txEl>
                                          </p:spTgt>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200"/>
                                  </p:stCondLst>
                                  <p:childTnLst>
                                    <p:set>
                                      <p:cBhvr>
                                        <p:cTn id="196" dur="1" fill="hold">
                                          <p:stCondLst>
                                            <p:cond delay="0"/>
                                          </p:stCondLst>
                                        </p:cTn>
                                        <p:tgtEl>
                                          <p:spTgt spid="59">
                                            <p:txEl>
                                              <p:pRg st="0" end="0"/>
                                            </p:txEl>
                                          </p:spTgt>
                                        </p:tgtEl>
                                        <p:attrNameLst>
                                          <p:attrName>style.visibility</p:attrName>
                                        </p:attrNameLst>
                                      </p:cBhvr>
                                      <p:to>
                                        <p:strVal val="visible"/>
                                      </p:to>
                                    </p:set>
                                    <p:animEffect transition="in" filter="fade">
                                      <p:cBhvr>
                                        <p:cTn id="197" dur="400"/>
                                        <p:tgtEl>
                                          <p:spTgt spid="59">
                                            <p:txEl>
                                              <p:pRg st="0" end="0"/>
                                            </p:txEl>
                                          </p:spTgt>
                                        </p:tgtEl>
                                      </p:cBhvr>
                                    </p:animEffect>
                                    <p:anim calcmode="lin" valueType="num">
                                      <p:cBhvr>
                                        <p:cTn id="198"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99" dur="400" fill="hold"/>
                                        <p:tgtEl>
                                          <p:spTgt spid="59">
                                            <p:txEl>
                                              <p:pRg st="0" end="0"/>
                                            </p:txEl>
                                          </p:spTgt>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200"/>
                                  </p:stCondLst>
                                  <p:childTnLst>
                                    <p:set>
                                      <p:cBhvr>
                                        <p:cTn id="201" dur="1" fill="hold">
                                          <p:stCondLst>
                                            <p:cond delay="0"/>
                                          </p:stCondLst>
                                        </p:cTn>
                                        <p:tgtEl>
                                          <p:spTgt spid="60">
                                            <p:txEl>
                                              <p:pRg st="0" end="0"/>
                                            </p:txEl>
                                          </p:spTgt>
                                        </p:tgtEl>
                                        <p:attrNameLst>
                                          <p:attrName>style.visibility</p:attrName>
                                        </p:attrNameLst>
                                      </p:cBhvr>
                                      <p:to>
                                        <p:strVal val="visible"/>
                                      </p:to>
                                    </p:set>
                                    <p:animEffect transition="in" filter="fade">
                                      <p:cBhvr>
                                        <p:cTn id="202" dur="400"/>
                                        <p:tgtEl>
                                          <p:spTgt spid="60">
                                            <p:txEl>
                                              <p:pRg st="0" end="0"/>
                                            </p:txEl>
                                          </p:spTgt>
                                        </p:tgtEl>
                                      </p:cBhvr>
                                    </p:animEffect>
                                    <p:anim calcmode="lin" valueType="num">
                                      <p:cBhvr>
                                        <p:cTn id="203" dur="4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204" dur="400" fill="hold"/>
                                        <p:tgtEl>
                                          <p:spTgt spid="60">
                                            <p:txEl>
                                              <p:pRg st="0" end="0"/>
                                            </p:txEl>
                                          </p:spTgt>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200"/>
                                  </p:stCondLst>
                                  <p:childTnLst>
                                    <p:set>
                                      <p:cBhvr>
                                        <p:cTn id="206" dur="1" fill="hold">
                                          <p:stCondLst>
                                            <p:cond delay="0"/>
                                          </p:stCondLst>
                                        </p:cTn>
                                        <p:tgtEl>
                                          <p:spTgt spid="63">
                                            <p:txEl>
                                              <p:pRg st="0" end="0"/>
                                            </p:txEl>
                                          </p:spTgt>
                                        </p:tgtEl>
                                        <p:attrNameLst>
                                          <p:attrName>style.visibility</p:attrName>
                                        </p:attrNameLst>
                                      </p:cBhvr>
                                      <p:to>
                                        <p:strVal val="visible"/>
                                      </p:to>
                                    </p:set>
                                    <p:animEffect transition="in" filter="fade">
                                      <p:cBhvr>
                                        <p:cTn id="207" dur="400"/>
                                        <p:tgtEl>
                                          <p:spTgt spid="63">
                                            <p:txEl>
                                              <p:pRg st="0" end="0"/>
                                            </p:txEl>
                                          </p:spTgt>
                                        </p:tgtEl>
                                      </p:cBhvr>
                                    </p:animEffect>
                                    <p:anim calcmode="lin" valueType="num">
                                      <p:cBhvr>
                                        <p:cTn id="208" dur="4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209" dur="400" fill="hold"/>
                                        <p:tgtEl>
                                          <p:spTgt spid="63">
                                            <p:txEl>
                                              <p:pRg st="0" end="0"/>
                                            </p:txEl>
                                          </p:spTgt>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200"/>
                                  </p:stCondLst>
                                  <p:childTnLst>
                                    <p:set>
                                      <p:cBhvr>
                                        <p:cTn id="211" dur="1" fill="hold">
                                          <p:stCondLst>
                                            <p:cond delay="0"/>
                                          </p:stCondLst>
                                        </p:cTn>
                                        <p:tgtEl>
                                          <p:spTgt spid="64">
                                            <p:txEl>
                                              <p:pRg st="0" end="0"/>
                                            </p:txEl>
                                          </p:spTgt>
                                        </p:tgtEl>
                                        <p:attrNameLst>
                                          <p:attrName>style.visibility</p:attrName>
                                        </p:attrNameLst>
                                      </p:cBhvr>
                                      <p:to>
                                        <p:strVal val="visible"/>
                                      </p:to>
                                    </p:set>
                                    <p:animEffect transition="in" filter="fade">
                                      <p:cBhvr>
                                        <p:cTn id="212" dur="400"/>
                                        <p:tgtEl>
                                          <p:spTgt spid="64">
                                            <p:txEl>
                                              <p:pRg st="0" end="0"/>
                                            </p:txEl>
                                          </p:spTgt>
                                        </p:tgtEl>
                                      </p:cBhvr>
                                    </p:animEffect>
                                    <p:anim calcmode="lin" valueType="num">
                                      <p:cBhvr>
                                        <p:cTn id="213" dur="4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214" dur="400" fill="hold"/>
                                        <p:tgtEl>
                                          <p:spTgt spid="64">
                                            <p:txEl>
                                              <p:pRg st="0" end="0"/>
                                            </p:txEl>
                                          </p:spTgt>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200"/>
                                  </p:stCondLst>
                                  <p:childTnLst>
                                    <p:set>
                                      <p:cBhvr>
                                        <p:cTn id="216" dur="1" fill="hold">
                                          <p:stCondLst>
                                            <p:cond delay="0"/>
                                          </p:stCondLst>
                                        </p:cTn>
                                        <p:tgtEl>
                                          <p:spTgt spid="65">
                                            <p:txEl>
                                              <p:pRg st="0" end="0"/>
                                            </p:txEl>
                                          </p:spTgt>
                                        </p:tgtEl>
                                        <p:attrNameLst>
                                          <p:attrName>style.visibility</p:attrName>
                                        </p:attrNameLst>
                                      </p:cBhvr>
                                      <p:to>
                                        <p:strVal val="visible"/>
                                      </p:to>
                                    </p:set>
                                    <p:animEffect transition="in" filter="fade">
                                      <p:cBhvr>
                                        <p:cTn id="217" dur="400"/>
                                        <p:tgtEl>
                                          <p:spTgt spid="65">
                                            <p:txEl>
                                              <p:pRg st="0" end="0"/>
                                            </p:txEl>
                                          </p:spTgt>
                                        </p:tgtEl>
                                      </p:cBhvr>
                                    </p:animEffect>
                                    <p:anim calcmode="lin" valueType="num">
                                      <p:cBhvr>
                                        <p:cTn id="218"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219" dur="400" fill="hold"/>
                                        <p:tgtEl>
                                          <p:spTgt spid="65">
                                            <p:txEl>
                                              <p:pRg st="0" end="0"/>
                                            </p:txEl>
                                          </p:spTgt>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200"/>
                                  </p:stCondLst>
                                  <p:childTnLst>
                                    <p:set>
                                      <p:cBhvr>
                                        <p:cTn id="221" dur="1" fill="hold">
                                          <p:stCondLst>
                                            <p:cond delay="0"/>
                                          </p:stCondLst>
                                        </p:cTn>
                                        <p:tgtEl>
                                          <p:spTgt spid="66">
                                            <p:txEl>
                                              <p:pRg st="0" end="0"/>
                                            </p:txEl>
                                          </p:spTgt>
                                        </p:tgtEl>
                                        <p:attrNameLst>
                                          <p:attrName>style.visibility</p:attrName>
                                        </p:attrNameLst>
                                      </p:cBhvr>
                                      <p:to>
                                        <p:strVal val="visible"/>
                                      </p:to>
                                    </p:set>
                                    <p:animEffect transition="in" filter="fade">
                                      <p:cBhvr>
                                        <p:cTn id="222" dur="400"/>
                                        <p:tgtEl>
                                          <p:spTgt spid="66">
                                            <p:txEl>
                                              <p:pRg st="0" end="0"/>
                                            </p:txEl>
                                          </p:spTgt>
                                        </p:tgtEl>
                                      </p:cBhvr>
                                    </p:animEffect>
                                    <p:anim calcmode="lin" valueType="num">
                                      <p:cBhvr>
                                        <p:cTn id="223" dur="4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224" dur="400" fill="hold"/>
                                        <p:tgtEl>
                                          <p:spTgt spid="66">
                                            <p:txEl>
                                              <p:pRg st="0" end="0"/>
                                            </p:txEl>
                                          </p:spTgt>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200"/>
                                  </p:stCondLst>
                                  <p:childTnLst>
                                    <p:set>
                                      <p:cBhvr>
                                        <p:cTn id="226" dur="1" fill="hold">
                                          <p:stCondLst>
                                            <p:cond delay="0"/>
                                          </p:stCondLst>
                                        </p:cTn>
                                        <p:tgtEl>
                                          <p:spTgt spid="67">
                                            <p:txEl>
                                              <p:pRg st="0" end="0"/>
                                            </p:txEl>
                                          </p:spTgt>
                                        </p:tgtEl>
                                        <p:attrNameLst>
                                          <p:attrName>style.visibility</p:attrName>
                                        </p:attrNameLst>
                                      </p:cBhvr>
                                      <p:to>
                                        <p:strVal val="visible"/>
                                      </p:to>
                                    </p:set>
                                    <p:animEffect transition="in" filter="fade">
                                      <p:cBhvr>
                                        <p:cTn id="227" dur="400"/>
                                        <p:tgtEl>
                                          <p:spTgt spid="67">
                                            <p:txEl>
                                              <p:pRg st="0" end="0"/>
                                            </p:txEl>
                                          </p:spTgt>
                                        </p:tgtEl>
                                      </p:cBhvr>
                                    </p:animEffect>
                                    <p:anim calcmode="lin" valueType="num">
                                      <p:cBhvr>
                                        <p:cTn id="228" dur="4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229" dur="400" fill="hold"/>
                                        <p:tgtEl>
                                          <p:spTgt spid="67">
                                            <p:txEl>
                                              <p:pRg st="0" end="0"/>
                                            </p:txEl>
                                          </p:spTgt>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200"/>
                                  </p:stCondLst>
                                  <p:childTnLst>
                                    <p:set>
                                      <p:cBhvr>
                                        <p:cTn id="231" dur="1" fill="hold">
                                          <p:stCondLst>
                                            <p:cond delay="0"/>
                                          </p:stCondLst>
                                        </p:cTn>
                                        <p:tgtEl>
                                          <p:spTgt spid="68">
                                            <p:txEl>
                                              <p:pRg st="0" end="0"/>
                                            </p:txEl>
                                          </p:spTgt>
                                        </p:tgtEl>
                                        <p:attrNameLst>
                                          <p:attrName>style.visibility</p:attrName>
                                        </p:attrNameLst>
                                      </p:cBhvr>
                                      <p:to>
                                        <p:strVal val="visible"/>
                                      </p:to>
                                    </p:set>
                                    <p:animEffect transition="in" filter="fade">
                                      <p:cBhvr>
                                        <p:cTn id="232" dur="400"/>
                                        <p:tgtEl>
                                          <p:spTgt spid="68">
                                            <p:txEl>
                                              <p:pRg st="0" end="0"/>
                                            </p:txEl>
                                          </p:spTgt>
                                        </p:tgtEl>
                                      </p:cBhvr>
                                    </p:animEffect>
                                    <p:anim calcmode="lin" valueType="num">
                                      <p:cBhvr>
                                        <p:cTn id="233" dur="4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234" dur="400" fill="hold"/>
                                        <p:tgtEl>
                                          <p:spTgt spid="68">
                                            <p:txEl>
                                              <p:pRg st="0" end="0"/>
                                            </p:txEl>
                                          </p:spTgt>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200"/>
                                  </p:stCondLst>
                                  <p:childTnLst>
                                    <p:set>
                                      <p:cBhvr>
                                        <p:cTn id="236" dur="1" fill="hold">
                                          <p:stCondLst>
                                            <p:cond delay="0"/>
                                          </p:stCondLst>
                                        </p:cTn>
                                        <p:tgtEl>
                                          <p:spTgt spid="69">
                                            <p:txEl>
                                              <p:pRg st="0" end="0"/>
                                            </p:txEl>
                                          </p:spTgt>
                                        </p:tgtEl>
                                        <p:attrNameLst>
                                          <p:attrName>style.visibility</p:attrName>
                                        </p:attrNameLst>
                                      </p:cBhvr>
                                      <p:to>
                                        <p:strVal val="visible"/>
                                      </p:to>
                                    </p:set>
                                    <p:animEffect transition="in" filter="fade">
                                      <p:cBhvr>
                                        <p:cTn id="237" dur="400"/>
                                        <p:tgtEl>
                                          <p:spTgt spid="69">
                                            <p:txEl>
                                              <p:pRg st="0" end="0"/>
                                            </p:txEl>
                                          </p:spTgt>
                                        </p:tgtEl>
                                      </p:cBhvr>
                                    </p:animEffect>
                                    <p:anim calcmode="lin" valueType="num">
                                      <p:cBhvr>
                                        <p:cTn id="238" dur="4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239" dur="400" fill="hold"/>
                                        <p:tgtEl>
                                          <p:spTgt spid="69">
                                            <p:txEl>
                                              <p:pRg st="0" end="0"/>
                                            </p:txEl>
                                          </p:spTgt>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200"/>
                                  </p:stCondLst>
                                  <p:childTnLst>
                                    <p:set>
                                      <p:cBhvr>
                                        <p:cTn id="241" dur="1" fill="hold">
                                          <p:stCondLst>
                                            <p:cond delay="0"/>
                                          </p:stCondLst>
                                        </p:cTn>
                                        <p:tgtEl>
                                          <p:spTgt spid="70">
                                            <p:txEl>
                                              <p:pRg st="0" end="0"/>
                                            </p:txEl>
                                          </p:spTgt>
                                        </p:tgtEl>
                                        <p:attrNameLst>
                                          <p:attrName>style.visibility</p:attrName>
                                        </p:attrNameLst>
                                      </p:cBhvr>
                                      <p:to>
                                        <p:strVal val="visible"/>
                                      </p:to>
                                    </p:set>
                                    <p:animEffect transition="in" filter="fade">
                                      <p:cBhvr>
                                        <p:cTn id="242" dur="400"/>
                                        <p:tgtEl>
                                          <p:spTgt spid="70">
                                            <p:txEl>
                                              <p:pRg st="0" end="0"/>
                                            </p:txEl>
                                          </p:spTgt>
                                        </p:tgtEl>
                                      </p:cBhvr>
                                    </p:animEffect>
                                    <p:anim calcmode="lin" valueType="num">
                                      <p:cBhvr>
                                        <p:cTn id="243"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244" dur="400" fill="hold"/>
                                        <p:tgtEl>
                                          <p:spTgt spid="70">
                                            <p:txEl>
                                              <p:pRg st="0" end="0"/>
                                            </p:txEl>
                                          </p:spTgt>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200"/>
                                  </p:stCondLst>
                                  <p:childTnLst>
                                    <p:set>
                                      <p:cBhvr>
                                        <p:cTn id="246" dur="1" fill="hold">
                                          <p:stCondLst>
                                            <p:cond delay="0"/>
                                          </p:stCondLst>
                                        </p:cTn>
                                        <p:tgtEl>
                                          <p:spTgt spid="71">
                                            <p:txEl>
                                              <p:pRg st="0" end="0"/>
                                            </p:txEl>
                                          </p:spTgt>
                                        </p:tgtEl>
                                        <p:attrNameLst>
                                          <p:attrName>style.visibility</p:attrName>
                                        </p:attrNameLst>
                                      </p:cBhvr>
                                      <p:to>
                                        <p:strVal val="visible"/>
                                      </p:to>
                                    </p:set>
                                    <p:animEffect transition="in" filter="fade">
                                      <p:cBhvr>
                                        <p:cTn id="247" dur="400"/>
                                        <p:tgtEl>
                                          <p:spTgt spid="71">
                                            <p:txEl>
                                              <p:pRg st="0" end="0"/>
                                            </p:txEl>
                                          </p:spTgt>
                                        </p:tgtEl>
                                      </p:cBhvr>
                                    </p:animEffect>
                                    <p:anim calcmode="lin" valueType="num">
                                      <p:cBhvr>
                                        <p:cTn id="248" dur="4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249" dur="400" fill="hold"/>
                                        <p:tgtEl>
                                          <p:spTgt spid="71">
                                            <p:txEl>
                                              <p:pRg st="0" end="0"/>
                                            </p:txEl>
                                          </p:spTgt>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200"/>
                                  </p:stCondLst>
                                  <p:childTnLst>
                                    <p:set>
                                      <p:cBhvr>
                                        <p:cTn id="251" dur="1" fill="hold">
                                          <p:stCondLst>
                                            <p:cond delay="0"/>
                                          </p:stCondLst>
                                        </p:cTn>
                                        <p:tgtEl>
                                          <p:spTgt spid="72">
                                            <p:txEl>
                                              <p:pRg st="0" end="0"/>
                                            </p:txEl>
                                          </p:spTgt>
                                        </p:tgtEl>
                                        <p:attrNameLst>
                                          <p:attrName>style.visibility</p:attrName>
                                        </p:attrNameLst>
                                      </p:cBhvr>
                                      <p:to>
                                        <p:strVal val="visible"/>
                                      </p:to>
                                    </p:set>
                                    <p:animEffect transition="in" filter="fade">
                                      <p:cBhvr>
                                        <p:cTn id="252" dur="400"/>
                                        <p:tgtEl>
                                          <p:spTgt spid="72">
                                            <p:txEl>
                                              <p:pRg st="0" end="0"/>
                                            </p:txEl>
                                          </p:spTgt>
                                        </p:tgtEl>
                                      </p:cBhvr>
                                    </p:animEffect>
                                    <p:anim calcmode="lin" valueType="num">
                                      <p:cBhvr>
                                        <p:cTn id="253"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254" dur="400" fill="hold"/>
                                        <p:tgtEl>
                                          <p:spTgt spid="72">
                                            <p:txEl>
                                              <p:pRg st="0" end="0"/>
                                            </p:txEl>
                                          </p:spTgt>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200"/>
                                  </p:stCondLst>
                                  <p:childTnLst>
                                    <p:set>
                                      <p:cBhvr>
                                        <p:cTn id="256" dur="1" fill="hold">
                                          <p:stCondLst>
                                            <p:cond delay="0"/>
                                          </p:stCondLst>
                                        </p:cTn>
                                        <p:tgtEl>
                                          <p:spTgt spid="74">
                                            <p:txEl>
                                              <p:pRg st="0" end="0"/>
                                            </p:txEl>
                                          </p:spTgt>
                                        </p:tgtEl>
                                        <p:attrNameLst>
                                          <p:attrName>style.visibility</p:attrName>
                                        </p:attrNameLst>
                                      </p:cBhvr>
                                      <p:to>
                                        <p:strVal val="visible"/>
                                      </p:to>
                                    </p:set>
                                    <p:animEffect transition="in" filter="fade">
                                      <p:cBhvr>
                                        <p:cTn id="257" dur="400"/>
                                        <p:tgtEl>
                                          <p:spTgt spid="74">
                                            <p:txEl>
                                              <p:pRg st="0" end="0"/>
                                            </p:txEl>
                                          </p:spTgt>
                                        </p:tgtEl>
                                      </p:cBhvr>
                                    </p:animEffect>
                                    <p:anim calcmode="lin" valueType="num">
                                      <p:cBhvr>
                                        <p:cTn id="258" dur="400" fill="hold"/>
                                        <p:tgtEl>
                                          <p:spTgt spid="74">
                                            <p:txEl>
                                              <p:pRg st="0" end="0"/>
                                            </p:txEl>
                                          </p:spTgt>
                                        </p:tgtEl>
                                        <p:attrNameLst>
                                          <p:attrName>ppt_x</p:attrName>
                                        </p:attrNameLst>
                                      </p:cBhvr>
                                      <p:tavLst>
                                        <p:tav tm="0">
                                          <p:val>
                                            <p:strVal val="#ppt_x"/>
                                          </p:val>
                                        </p:tav>
                                        <p:tav tm="100000">
                                          <p:val>
                                            <p:strVal val="#ppt_x"/>
                                          </p:val>
                                        </p:tav>
                                      </p:tavLst>
                                    </p:anim>
                                    <p:anim calcmode="lin" valueType="num">
                                      <p:cBhvr>
                                        <p:cTn id="259" dur="400" fill="hold"/>
                                        <p:tgtEl>
                                          <p:spTgt spid="74">
                                            <p:txEl>
                                              <p:pRg st="0" end="0"/>
                                            </p:txEl>
                                          </p:spTgt>
                                        </p:tgtEl>
                                        <p:attrNameLst>
                                          <p:attrName>ppt_y</p:attrName>
                                        </p:attrNameLst>
                                      </p:cBhvr>
                                      <p:tavLst>
                                        <p:tav tm="0">
                                          <p:val>
                                            <p:strVal val="#ppt_y+.1"/>
                                          </p:val>
                                        </p:tav>
                                        <p:tav tm="100000">
                                          <p:val>
                                            <p:strVal val="#ppt_y"/>
                                          </p:val>
                                        </p:tav>
                                      </p:tavLst>
                                    </p:anim>
                                  </p:childTnLst>
                                </p:cTn>
                              </p:par>
                              <p:par>
                                <p:cTn id="260" presetID="42" presetClass="entr" presetSubtype="0" fill="hold" grpId="0" nodeType="withEffect">
                                  <p:stCondLst>
                                    <p:cond delay="200"/>
                                  </p:stCondLst>
                                  <p:childTnLst>
                                    <p:set>
                                      <p:cBhvr>
                                        <p:cTn id="261" dur="1" fill="hold">
                                          <p:stCondLst>
                                            <p:cond delay="0"/>
                                          </p:stCondLst>
                                        </p:cTn>
                                        <p:tgtEl>
                                          <p:spTgt spid="75">
                                            <p:txEl>
                                              <p:pRg st="0" end="0"/>
                                            </p:txEl>
                                          </p:spTgt>
                                        </p:tgtEl>
                                        <p:attrNameLst>
                                          <p:attrName>style.visibility</p:attrName>
                                        </p:attrNameLst>
                                      </p:cBhvr>
                                      <p:to>
                                        <p:strVal val="visible"/>
                                      </p:to>
                                    </p:set>
                                    <p:animEffect transition="in" filter="fade">
                                      <p:cBhvr>
                                        <p:cTn id="262" dur="400"/>
                                        <p:tgtEl>
                                          <p:spTgt spid="75">
                                            <p:txEl>
                                              <p:pRg st="0" end="0"/>
                                            </p:txEl>
                                          </p:spTgt>
                                        </p:tgtEl>
                                      </p:cBhvr>
                                    </p:animEffect>
                                    <p:anim calcmode="lin" valueType="num">
                                      <p:cBhvr>
                                        <p:cTn id="263" dur="4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264" dur="400" fill="hold"/>
                                        <p:tgtEl>
                                          <p:spTgt spid="75">
                                            <p:txEl>
                                              <p:pRg st="0" end="0"/>
                                            </p:txEl>
                                          </p:spTgt>
                                        </p:tgtEl>
                                        <p:attrNameLst>
                                          <p:attrName>ppt_y</p:attrName>
                                        </p:attrNameLst>
                                      </p:cBhvr>
                                      <p:tavLst>
                                        <p:tav tm="0">
                                          <p:val>
                                            <p:strVal val="#ppt_y+.1"/>
                                          </p:val>
                                        </p:tav>
                                        <p:tav tm="100000">
                                          <p:val>
                                            <p:strVal val="#ppt_y"/>
                                          </p:val>
                                        </p:tav>
                                      </p:tavLst>
                                    </p:anim>
                                  </p:childTnLst>
                                </p:cTn>
                              </p:par>
                            </p:childTnLst>
                          </p:cTn>
                        </p:par>
                        <p:par>
                          <p:cTn id="265" fill="hold">
                            <p:stCondLst>
                              <p:cond delay="700"/>
                            </p:stCondLst>
                            <p:childTnLst>
                              <p:par>
                                <p:cTn id="266" presetID="23" presetClass="entr" presetSubtype="16" fill="hold" grpId="0" nodeType="afterEffect">
                                  <p:stCondLst>
                                    <p:cond delay="0"/>
                                  </p:stCondLst>
                                  <p:childTnLst>
                                    <p:set>
                                      <p:cBhvr>
                                        <p:cTn id="267" dur="1" fill="hold">
                                          <p:stCondLst>
                                            <p:cond delay="0"/>
                                          </p:stCondLst>
                                        </p:cTn>
                                        <p:tgtEl>
                                          <p:spTgt spid="76">
                                            <p:txEl>
                                              <p:pRg st="0" end="0"/>
                                            </p:txEl>
                                          </p:spTgt>
                                        </p:tgtEl>
                                        <p:attrNameLst>
                                          <p:attrName>style.visibility</p:attrName>
                                        </p:attrNameLst>
                                      </p:cBhvr>
                                      <p:to>
                                        <p:strVal val="visible"/>
                                      </p:to>
                                    </p:set>
                                    <p:anim calcmode="lin" valueType="num">
                                      <p:cBhvr>
                                        <p:cTn id="268" dur="300" fill="hold"/>
                                        <p:tgtEl>
                                          <p:spTgt spid="76">
                                            <p:txEl>
                                              <p:pRg st="0" end="0"/>
                                            </p:txEl>
                                          </p:spTgt>
                                        </p:tgtEl>
                                        <p:attrNameLst>
                                          <p:attrName>ppt_w</p:attrName>
                                        </p:attrNameLst>
                                      </p:cBhvr>
                                      <p:tavLst>
                                        <p:tav tm="0">
                                          <p:val>
                                            <p:fltVal val="0"/>
                                          </p:val>
                                        </p:tav>
                                        <p:tav tm="100000">
                                          <p:val>
                                            <p:strVal val="#ppt_w"/>
                                          </p:val>
                                        </p:tav>
                                      </p:tavLst>
                                    </p:anim>
                                    <p:anim calcmode="lin" valueType="num">
                                      <p:cBhvr>
                                        <p:cTn id="269" dur="300" fill="hold"/>
                                        <p:tgtEl>
                                          <p:spTgt spid="76">
                                            <p:txEl>
                                              <p:pRg st="0" end="0"/>
                                            </p:txEl>
                                          </p:spTgt>
                                        </p:tgtEl>
                                        <p:attrNameLst>
                                          <p:attrName>ppt_h</p:attrName>
                                        </p:attrNameLst>
                                      </p:cBhvr>
                                      <p:tavLst>
                                        <p:tav tm="0">
                                          <p:val>
                                            <p:fltVal val="0"/>
                                          </p:val>
                                        </p:tav>
                                        <p:tav tm="100000">
                                          <p:val>
                                            <p:strVal val="#ppt_h"/>
                                          </p:val>
                                        </p:tav>
                                      </p:tavLst>
                                    </p:anim>
                                  </p:childTnLst>
                                </p:cTn>
                              </p:par>
                              <p:par>
                                <p:cTn id="270" presetID="23" presetClass="entr" presetSubtype="16" fill="hold" grpId="0" nodeType="withEffect">
                                  <p:stCondLst>
                                    <p:cond delay="0"/>
                                  </p:stCondLst>
                                  <p:childTnLst>
                                    <p:set>
                                      <p:cBhvr>
                                        <p:cTn id="271" dur="1" fill="hold">
                                          <p:stCondLst>
                                            <p:cond delay="0"/>
                                          </p:stCondLst>
                                        </p:cTn>
                                        <p:tgtEl>
                                          <p:spTgt spid="77">
                                            <p:txEl>
                                              <p:pRg st="0" end="0"/>
                                            </p:txEl>
                                          </p:spTgt>
                                        </p:tgtEl>
                                        <p:attrNameLst>
                                          <p:attrName>style.visibility</p:attrName>
                                        </p:attrNameLst>
                                      </p:cBhvr>
                                      <p:to>
                                        <p:strVal val="visible"/>
                                      </p:to>
                                    </p:set>
                                    <p:anim calcmode="lin" valueType="num">
                                      <p:cBhvr>
                                        <p:cTn id="272" dur="300" fill="hold"/>
                                        <p:tgtEl>
                                          <p:spTgt spid="77">
                                            <p:txEl>
                                              <p:pRg st="0" end="0"/>
                                            </p:txEl>
                                          </p:spTgt>
                                        </p:tgtEl>
                                        <p:attrNameLst>
                                          <p:attrName>ppt_w</p:attrName>
                                        </p:attrNameLst>
                                      </p:cBhvr>
                                      <p:tavLst>
                                        <p:tav tm="0">
                                          <p:val>
                                            <p:fltVal val="0"/>
                                          </p:val>
                                        </p:tav>
                                        <p:tav tm="100000">
                                          <p:val>
                                            <p:strVal val="#ppt_w"/>
                                          </p:val>
                                        </p:tav>
                                      </p:tavLst>
                                    </p:anim>
                                    <p:anim calcmode="lin" valueType="num">
                                      <p:cBhvr>
                                        <p:cTn id="273" dur="300" fill="hold"/>
                                        <p:tgtEl>
                                          <p:spTgt spid="77">
                                            <p:txEl>
                                              <p:pRg st="0" end="0"/>
                                            </p:txEl>
                                          </p:spTgt>
                                        </p:tgtEl>
                                        <p:attrNameLst>
                                          <p:attrName>ppt_h</p:attrName>
                                        </p:attrNameLst>
                                      </p:cBhvr>
                                      <p:tavLst>
                                        <p:tav tm="0">
                                          <p:val>
                                            <p:fltVal val="0"/>
                                          </p:val>
                                        </p:tav>
                                        <p:tav tm="100000">
                                          <p:val>
                                            <p:strVal val="#ppt_h"/>
                                          </p:val>
                                        </p:tav>
                                      </p:tavLst>
                                    </p:anim>
                                  </p:childTnLst>
                                </p:cTn>
                              </p:par>
                              <p:par>
                                <p:cTn id="274" presetID="23" presetClass="entr" presetSubtype="16" fill="hold" grpId="0" nodeType="withEffect">
                                  <p:stCondLst>
                                    <p:cond delay="0"/>
                                  </p:stCondLst>
                                  <p:childTnLst>
                                    <p:set>
                                      <p:cBhvr>
                                        <p:cTn id="275" dur="1" fill="hold">
                                          <p:stCondLst>
                                            <p:cond delay="0"/>
                                          </p:stCondLst>
                                        </p:cTn>
                                        <p:tgtEl>
                                          <p:spTgt spid="78">
                                            <p:txEl>
                                              <p:pRg st="0" end="0"/>
                                            </p:txEl>
                                          </p:spTgt>
                                        </p:tgtEl>
                                        <p:attrNameLst>
                                          <p:attrName>style.visibility</p:attrName>
                                        </p:attrNameLst>
                                      </p:cBhvr>
                                      <p:to>
                                        <p:strVal val="visible"/>
                                      </p:to>
                                    </p:set>
                                    <p:anim calcmode="lin" valueType="num">
                                      <p:cBhvr>
                                        <p:cTn id="276" dur="3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277" dur="300" fill="hold"/>
                                        <p:tgtEl>
                                          <p:spTgt spid="78">
                                            <p:txEl>
                                              <p:pRg st="0" end="0"/>
                                            </p:txEl>
                                          </p:spTgt>
                                        </p:tgtEl>
                                        <p:attrNameLst>
                                          <p:attrName>ppt_h</p:attrName>
                                        </p:attrNameLst>
                                      </p:cBhvr>
                                      <p:tavLst>
                                        <p:tav tm="0">
                                          <p:val>
                                            <p:fltVal val="0"/>
                                          </p:val>
                                        </p:tav>
                                        <p:tav tm="100000">
                                          <p:val>
                                            <p:strVal val="#ppt_h"/>
                                          </p:val>
                                        </p:tav>
                                      </p:tavLst>
                                    </p:anim>
                                  </p:childTnLst>
                                </p:cTn>
                              </p:par>
                              <p:par>
                                <p:cTn id="278" presetID="23" presetClass="entr" presetSubtype="16" fill="hold" grpId="0" nodeType="withEffect">
                                  <p:stCondLst>
                                    <p:cond delay="0"/>
                                  </p:stCondLst>
                                  <p:childTnLst>
                                    <p:set>
                                      <p:cBhvr>
                                        <p:cTn id="279" dur="1" fill="hold">
                                          <p:stCondLst>
                                            <p:cond delay="0"/>
                                          </p:stCondLst>
                                        </p:cTn>
                                        <p:tgtEl>
                                          <p:spTgt spid="79">
                                            <p:txEl>
                                              <p:pRg st="0" end="0"/>
                                            </p:txEl>
                                          </p:spTgt>
                                        </p:tgtEl>
                                        <p:attrNameLst>
                                          <p:attrName>style.visibility</p:attrName>
                                        </p:attrNameLst>
                                      </p:cBhvr>
                                      <p:to>
                                        <p:strVal val="visible"/>
                                      </p:to>
                                    </p:set>
                                    <p:anim calcmode="lin" valueType="num">
                                      <p:cBhvr>
                                        <p:cTn id="280" dur="300" fill="hold"/>
                                        <p:tgtEl>
                                          <p:spTgt spid="79">
                                            <p:txEl>
                                              <p:pRg st="0" end="0"/>
                                            </p:txEl>
                                          </p:spTgt>
                                        </p:tgtEl>
                                        <p:attrNameLst>
                                          <p:attrName>ppt_w</p:attrName>
                                        </p:attrNameLst>
                                      </p:cBhvr>
                                      <p:tavLst>
                                        <p:tav tm="0">
                                          <p:val>
                                            <p:fltVal val="0"/>
                                          </p:val>
                                        </p:tav>
                                        <p:tav tm="100000">
                                          <p:val>
                                            <p:strVal val="#ppt_w"/>
                                          </p:val>
                                        </p:tav>
                                      </p:tavLst>
                                    </p:anim>
                                    <p:anim calcmode="lin" valueType="num">
                                      <p:cBhvr>
                                        <p:cTn id="281" dur="300" fill="hold"/>
                                        <p:tgtEl>
                                          <p:spTgt spid="79">
                                            <p:txEl>
                                              <p:pRg st="0" end="0"/>
                                            </p:txEl>
                                          </p:spTgt>
                                        </p:tgtEl>
                                        <p:attrNameLst>
                                          <p:attrName>ppt_h</p:attrName>
                                        </p:attrNameLst>
                                      </p:cBhvr>
                                      <p:tavLst>
                                        <p:tav tm="0">
                                          <p:val>
                                            <p:fltVal val="0"/>
                                          </p:val>
                                        </p:tav>
                                        <p:tav tm="100000">
                                          <p:val>
                                            <p:strVal val="#ppt_h"/>
                                          </p:val>
                                        </p:tav>
                                      </p:tavLst>
                                    </p:anim>
                                  </p:childTnLst>
                                </p:cTn>
                              </p:par>
                              <p:par>
                                <p:cTn id="282" presetID="23" presetClass="entr" presetSubtype="16" fill="hold" grpId="0" nodeType="withEffect">
                                  <p:stCondLst>
                                    <p:cond delay="0"/>
                                  </p:stCondLst>
                                  <p:childTnLst>
                                    <p:set>
                                      <p:cBhvr>
                                        <p:cTn id="283" dur="1" fill="hold">
                                          <p:stCondLst>
                                            <p:cond delay="0"/>
                                          </p:stCondLst>
                                        </p:cTn>
                                        <p:tgtEl>
                                          <p:spTgt spid="80">
                                            <p:txEl>
                                              <p:pRg st="0" end="0"/>
                                            </p:txEl>
                                          </p:spTgt>
                                        </p:tgtEl>
                                        <p:attrNameLst>
                                          <p:attrName>style.visibility</p:attrName>
                                        </p:attrNameLst>
                                      </p:cBhvr>
                                      <p:to>
                                        <p:strVal val="visible"/>
                                      </p:to>
                                    </p:set>
                                    <p:anim calcmode="lin" valueType="num">
                                      <p:cBhvr>
                                        <p:cTn id="284" dur="300" fill="hold"/>
                                        <p:tgtEl>
                                          <p:spTgt spid="80">
                                            <p:txEl>
                                              <p:pRg st="0" end="0"/>
                                            </p:txEl>
                                          </p:spTgt>
                                        </p:tgtEl>
                                        <p:attrNameLst>
                                          <p:attrName>ppt_w</p:attrName>
                                        </p:attrNameLst>
                                      </p:cBhvr>
                                      <p:tavLst>
                                        <p:tav tm="0">
                                          <p:val>
                                            <p:fltVal val="0"/>
                                          </p:val>
                                        </p:tav>
                                        <p:tav tm="100000">
                                          <p:val>
                                            <p:strVal val="#ppt_w"/>
                                          </p:val>
                                        </p:tav>
                                      </p:tavLst>
                                    </p:anim>
                                    <p:anim calcmode="lin" valueType="num">
                                      <p:cBhvr>
                                        <p:cTn id="285" dur="300" fill="hold"/>
                                        <p:tgtEl>
                                          <p:spTgt spid="80">
                                            <p:txEl>
                                              <p:pRg st="0" end="0"/>
                                            </p:txEl>
                                          </p:spTgt>
                                        </p:tgtEl>
                                        <p:attrNameLst>
                                          <p:attrName>ppt_h</p:attrName>
                                        </p:attrNameLst>
                                      </p:cBhvr>
                                      <p:tavLst>
                                        <p:tav tm="0">
                                          <p:val>
                                            <p:fltVal val="0"/>
                                          </p:val>
                                        </p:tav>
                                        <p:tav tm="100000">
                                          <p:val>
                                            <p:strVal val="#ppt_h"/>
                                          </p:val>
                                        </p:tav>
                                      </p:tavLst>
                                    </p:anim>
                                  </p:childTnLst>
                                </p:cTn>
                              </p:par>
                              <p:par>
                                <p:cTn id="286" presetID="23" presetClass="entr" presetSubtype="16" fill="hold" grpId="0" nodeType="withEffect">
                                  <p:stCondLst>
                                    <p:cond delay="0"/>
                                  </p:stCondLst>
                                  <p:childTnLst>
                                    <p:set>
                                      <p:cBhvr>
                                        <p:cTn id="287" dur="1" fill="hold">
                                          <p:stCondLst>
                                            <p:cond delay="0"/>
                                          </p:stCondLst>
                                        </p:cTn>
                                        <p:tgtEl>
                                          <p:spTgt spid="81">
                                            <p:txEl>
                                              <p:pRg st="0" end="0"/>
                                            </p:txEl>
                                          </p:spTgt>
                                        </p:tgtEl>
                                        <p:attrNameLst>
                                          <p:attrName>style.visibility</p:attrName>
                                        </p:attrNameLst>
                                      </p:cBhvr>
                                      <p:to>
                                        <p:strVal val="visible"/>
                                      </p:to>
                                    </p:set>
                                    <p:anim calcmode="lin" valueType="num">
                                      <p:cBhvr>
                                        <p:cTn id="288"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289" dur="300" fill="hold"/>
                                        <p:tgtEl>
                                          <p:spTgt spid="81">
                                            <p:txEl>
                                              <p:pRg st="0" end="0"/>
                                            </p:txEl>
                                          </p:spTgt>
                                        </p:tgtEl>
                                        <p:attrNameLst>
                                          <p:attrName>ppt_h</p:attrName>
                                        </p:attrNameLst>
                                      </p:cBhvr>
                                      <p:tavLst>
                                        <p:tav tm="0">
                                          <p:val>
                                            <p:fltVal val="0"/>
                                          </p:val>
                                        </p:tav>
                                        <p:tav tm="100000">
                                          <p:val>
                                            <p:strVal val="#ppt_h"/>
                                          </p:val>
                                        </p:tav>
                                      </p:tavLst>
                                    </p:anim>
                                  </p:childTnLst>
                                </p:cTn>
                              </p:par>
                              <p:par>
                                <p:cTn id="290" presetID="23" presetClass="entr" presetSubtype="16" fill="hold" grpId="0" nodeType="withEffect">
                                  <p:stCondLst>
                                    <p:cond delay="0"/>
                                  </p:stCondLst>
                                  <p:childTnLst>
                                    <p:set>
                                      <p:cBhvr>
                                        <p:cTn id="291" dur="1" fill="hold">
                                          <p:stCondLst>
                                            <p:cond delay="0"/>
                                          </p:stCondLst>
                                        </p:cTn>
                                        <p:tgtEl>
                                          <p:spTgt spid="82">
                                            <p:txEl>
                                              <p:pRg st="0" end="0"/>
                                            </p:txEl>
                                          </p:spTgt>
                                        </p:tgtEl>
                                        <p:attrNameLst>
                                          <p:attrName>style.visibility</p:attrName>
                                        </p:attrNameLst>
                                      </p:cBhvr>
                                      <p:to>
                                        <p:strVal val="visible"/>
                                      </p:to>
                                    </p:set>
                                    <p:anim calcmode="lin" valueType="num">
                                      <p:cBhvr>
                                        <p:cTn id="292" dur="3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293" dur="300" fill="hold"/>
                                        <p:tgtEl>
                                          <p:spTgt spid="82">
                                            <p:txEl>
                                              <p:pRg st="0" end="0"/>
                                            </p:txEl>
                                          </p:spTgt>
                                        </p:tgtEl>
                                        <p:attrNameLst>
                                          <p:attrName>ppt_h</p:attrName>
                                        </p:attrNameLst>
                                      </p:cBhvr>
                                      <p:tavLst>
                                        <p:tav tm="0">
                                          <p:val>
                                            <p:fltVal val="0"/>
                                          </p:val>
                                        </p:tav>
                                        <p:tav tm="100000">
                                          <p:val>
                                            <p:strVal val="#ppt_h"/>
                                          </p:val>
                                        </p:tav>
                                      </p:tavLst>
                                    </p:anim>
                                  </p:childTnLst>
                                </p:cTn>
                              </p:par>
                              <p:par>
                                <p:cTn id="294" presetID="23" presetClass="entr" presetSubtype="16" fill="hold" grpId="0" nodeType="withEffect">
                                  <p:stCondLst>
                                    <p:cond delay="0"/>
                                  </p:stCondLst>
                                  <p:childTnLst>
                                    <p:set>
                                      <p:cBhvr>
                                        <p:cTn id="295" dur="1" fill="hold">
                                          <p:stCondLst>
                                            <p:cond delay="0"/>
                                          </p:stCondLst>
                                        </p:cTn>
                                        <p:tgtEl>
                                          <p:spTgt spid="83">
                                            <p:txEl>
                                              <p:pRg st="0" end="0"/>
                                            </p:txEl>
                                          </p:spTgt>
                                        </p:tgtEl>
                                        <p:attrNameLst>
                                          <p:attrName>style.visibility</p:attrName>
                                        </p:attrNameLst>
                                      </p:cBhvr>
                                      <p:to>
                                        <p:strVal val="visible"/>
                                      </p:to>
                                    </p:set>
                                    <p:anim calcmode="lin" valueType="num">
                                      <p:cBhvr>
                                        <p:cTn id="296" dur="3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297" dur="300" fill="hold"/>
                                        <p:tgtEl>
                                          <p:spTgt spid="83">
                                            <p:txEl>
                                              <p:pRg st="0" end="0"/>
                                            </p:txEl>
                                          </p:spTgt>
                                        </p:tgtEl>
                                        <p:attrNameLst>
                                          <p:attrName>ppt_h</p:attrName>
                                        </p:attrNameLst>
                                      </p:cBhvr>
                                      <p:tavLst>
                                        <p:tav tm="0">
                                          <p:val>
                                            <p:fltVal val="0"/>
                                          </p:val>
                                        </p:tav>
                                        <p:tav tm="100000">
                                          <p:val>
                                            <p:strVal val="#ppt_h"/>
                                          </p:val>
                                        </p:tav>
                                      </p:tavLst>
                                    </p:anim>
                                  </p:childTnLst>
                                </p:cTn>
                              </p:par>
                              <p:par>
                                <p:cTn id="298" presetID="23" presetClass="entr" presetSubtype="16" fill="hold" grpId="0" nodeType="withEffect">
                                  <p:stCondLst>
                                    <p:cond delay="0"/>
                                  </p:stCondLst>
                                  <p:childTnLst>
                                    <p:set>
                                      <p:cBhvr>
                                        <p:cTn id="299" dur="1" fill="hold">
                                          <p:stCondLst>
                                            <p:cond delay="0"/>
                                          </p:stCondLst>
                                        </p:cTn>
                                        <p:tgtEl>
                                          <p:spTgt spid="84">
                                            <p:txEl>
                                              <p:pRg st="0" end="0"/>
                                            </p:txEl>
                                          </p:spTgt>
                                        </p:tgtEl>
                                        <p:attrNameLst>
                                          <p:attrName>style.visibility</p:attrName>
                                        </p:attrNameLst>
                                      </p:cBhvr>
                                      <p:to>
                                        <p:strVal val="visible"/>
                                      </p:to>
                                    </p:set>
                                    <p:anim calcmode="lin" valueType="num">
                                      <p:cBhvr>
                                        <p:cTn id="300" dur="300" fill="hold"/>
                                        <p:tgtEl>
                                          <p:spTgt spid="84">
                                            <p:txEl>
                                              <p:pRg st="0" end="0"/>
                                            </p:txEl>
                                          </p:spTgt>
                                        </p:tgtEl>
                                        <p:attrNameLst>
                                          <p:attrName>ppt_w</p:attrName>
                                        </p:attrNameLst>
                                      </p:cBhvr>
                                      <p:tavLst>
                                        <p:tav tm="0">
                                          <p:val>
                                            <p:fltVal val="0"/>
                                          </p:val>
                                        </p:tav>
                                        <p:tav tm="100000">
                                          <p:val>
                                            <p:strVal val="#ppt_w"/>
                                          </p:val>
                                        </p:tav>
                                      </p:tavLst>
                                    </p:anim>
                                    <p:anim calcmode="lin" valueType="num">
                                      <p:cBhvr>
                                        <p:cTn id="301" dur="300" fill="hold"/>
                                        <p:tgtEl>
                                          <p:spTgt spid="84">
                                            <p:txEl>
                                              <p:pRg st="0" end="0"/>
                                            </p:txEl>
                                          </p:spTgt>
                                        </p:tgtEl>
                                        <p:attrNameLst>
                                          <p:attrName>ppt_h</p:attrName>
                                        </p:attrNameLst>
                                      </p:cBhvr>
                                      <p:tavLst>
                                        <p:tav tm="0">
                                          <p:val>
                                            <p:fltVal val="0"/>
                                          </p:val>
                                        </p:tav>
                                        <p:tav tm="100000">
                                          <p:val>
                                            <p:strVal val="#ppt_h"/>
                                          </p:val>
                                        </p:tav>
                                      </p:tavLst>
                                    </p:anim>
                                  </p:childTnLst>
                                </p:cTn>
                              </p:par>
                              <p:par>
                                <p:cTn id="302" presetID="23" presetClass="entr" presetSubtype="16" fill="hold" grpId="0" nodeType="withEffect">
                                  <p:stCondLst>
                                    <p:cond delay="0"/>
                                  </p:stCondLst>
                                  <p:childTnLst>
                                    <p:set>
                                      <p:cBhvr>
                                        <p:cTn id="303" dur="1" fill="hold">
                                          <p:stCondLst>
                                            <p:cond delay="0"/>
                                          </p:stCondLst>
                                        </p:cTn>
                                        <p:tgtEl>
                                          <p:spTgt spid="85">
                                            <p:txEl>
                                              <p:pRg st="0" end="0"/>
                                            </p:txEl>
                                          </p:spTgt>
                                        </p:tgtEl>
                                        <p:attrNameLst>
                                          <p:attrName>style.visibility</p:attrName>
                                        </p:attrNameLst>
                                      </p:cBhvr>
                                      <p:to>
                                        <p:strVal val="visible"/>
                                      </p:to>
                                    </p:set>
                                    <p:anim calcmode="lin" valueType="num">
                                      <p:cBhvr>
                                        <p:cTn id="30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305" dur="300" fill="hold"/>
                                        <p:tgtEl>
                                          <p:spTgt spid="85">
                                            <p:txEl>
                                              <p:pRg st="0" end="0"/>
                                            </p:txEl>
                                          </p:spTgt>
                                        </p:tgtEl>
                                        <p:attrNameLst>
                                          <p:attrName>ppt_h</p:attrName>
                                        </p:attrNameLst>
                                      </p:cBhvr>
                                      <p:tavLst>
                                        <p:tav tm="0">
                                          <p:val>
                                            <p:fltVal val="0"/>
                                          </p:val>
                                        </p:tav>
                                        <p:tav tm="100000">
                                          <p:val>
                                            <p:strVal val="#ppt_h"/>
                                          </p:val>
                                        </p:tav>
                                      </p:tavLst>
                                    </p:anim>
                                  </p:childTnLst>
                                </p:cTn>
                              </p:par>
                              <p:par>
                                <p:cTn id="306" presetID="23" presetClass="entr" presetSubtype="16" fill="hold" grpId="0" nodeType="withEffect">
                                  <p:stCondLst>
                                    <p:cond delay="0"/>
                                  </p:stCondLst>
                                  <p:childTnLst>
                                    <p:set>
                                      <p:cBhvr>
                                        <p:cTn id="307" dur="1" fill="hold">
                                          <p:stCondLst>
                                            <p:cond delay="0"/>
                                          </p:stCondLst>
                                        </p:cTn>
                                        <p:tgtEl>
                                          <p:spTgt spid="86">
                                            <p:txEl>
                                              <p:pRg st="0" end="0"/>
                                            </p:txEl>
                                          </p:spTgt>
                                        </p:tgtEl>
                                        <p:attrNameLst>
                                          <p:attrName>style.visibility</p:attrName>
                                        </p:attrNameLst>
                                      </p:cBhvr>
                                      <p:to>
                                        <p:strVal val="visible"/>
                                      </p:to>
                                    </p:set>
                                    <p:anim calcmode="lin" valueType="num">
                                      <p:cBhvr>
                                        <p:cTn id="308" dur="300" fill="hold"/>
                                        <p:tgtEl>
                                          <p:spTgt spid="86">
                                            <p:txEl>
                                              <p:pRg st="0" end="0"/>
                                            </p:txEl>
                                          </p:spTgt>
                                        </p:tgtEl>
                                        <p:attrNameLst>
                                          <p:attrName>ppt_w</p:attrName>
                                        </p:attrNameLst>
                                      </p:cBhvr>
                                      <p:tavLst>
                                        <p:tav tm="0">
                                          <p:val>
                                            <p:fltVal val="0"/>
                                          </p:val>
                                        </p:tav>
                                        <p:tav tm="100000">
                                          <p:val>
                                            <p:strVal val="#ppt_w"/>
                                          </p:val>
                                        </p:tav>
                                      </p:tavLst>
                                    </p:anim>
                                    <p:anim calcmode="lin" valueType="num">
                                      <p:cBhvr>
                                        <p:cTn id="309" dur="300" fill="hold"/>
                                        <p:tgtEl>
                                          <p:spTgt spid="86">
                                            <p:txEl>
                                              <p:pRg st="0" end="0"/>
                                            </p:txEl>
                                          </p:spTgt>
                                        </p:tgtEl>
                                        <p:attrNameLst>
                                          <p:attrName>ppt_h</p:attrName>
                                        </p:attrNameLst>
                                      </p:cBhvr>
                                      <p:tavLst>
                                        <p:tav tm="0">
                                          <p:val>
                                            <p:fltVal val="0"/>
                                          </p:val>
                                        </p:tav>
                                        <p:tav tm="100000">
                                          <p:val>
                                            <p:strVal val="#ppt_h"/>
                                          </p:val>
                                        </p:tav>
                                      </p:tavLst>
                                    </p:anim>
                                  </p:childTnLst>
                                </p:cTn>
                              </p:par>
                              <p:par>
                                <p:cTn id="310" presetID="23" presetClass="entr" presetSubtype="16" fill="hold" grpId="0" nodeType="withEffect">
                                  <p:stCondLst>
                                    <p:cond delay="0"/>
                                  </p:stCondLst>
                                  <p:childTnLst>
                                    <p:set>
                                      <p:cBhvr>
                                        <p:cTn id="311" dur="1" fill="hold">
                                          <p:stCondLst>
                                            <p:cond delay="0"/>
                                          </p:stCondLst>
                                        </p:cTn>
                                        <p:tgtEl>
                                          <p:spTgt spid="87">
                                            <p:txEl>
                                              <p:pRg st="0" end="0"/>
                                            </p:txEl>
                                          </p:spTgt>
                                        </p:tgtEl>
                                        <p:attrNameLst>
                                          <p:attrName>style.visibility</p:attrName>
                                        </p:attrNameLst>
                                      </p:cBhvr>
                                      <p:to>
                                        <p:strVal val="visible"/>
                                      </p:to>
                                    </p:set>
                                    <p:anim calcmode="lin" valueType="num">
                                      <p:cBhvr>
                                        <p:cTn id="312" dur="300" fill="hold"/>
                                        <p:tgtEl>
                                          <p:spTgt spid="87">
                                            <p:txEl>
                                              <p:pRg st="0" end="0"/>
                                            </p:txEl>
                                          </p:spTgt>
                                        </p:tgtEl>
                                        <p:attrNameLst>
                                          <p:attrName>ppt_w</p:attrName>
                                        </p:attrNameLst>
                                      </p:cBhvr>
                                      <p:tavLst>
                                        <p:tav tm="0">
                                          <p:val>
                                            <p:fltVal val="0"/>
                                          </p:val>
                                        </p:tav>
                                        <p:tav tm="100000">
                                          <p:val>
                                            <p:strVal val="#ppt_w"/>
                                          </p:val>
                                        </p:tav>
                                      </p:tavLst>
                                    </p:anim>
                                    <p:anim calcmode="lin" valueType="num">
                                      <p:cBhvr>
                                        <p:cTn id="313" dur="300" fill="hold"/>
                                        <p:tgtEl>
                                          <p:spTgt spid="87">
                                            <p:txEl>
                                              <p:pRg st="0" end="0"/>
                                            </p:txEl>
                                          </p:spTgt>
                                        </p:tgtEl>
                                        <p:attrNameLst>
                                          <p:attrName>ppt_h</p:attrName>
                                        </p:attrNameLst>
                                      </p:cBhvr>
                                      <p:tavLst>
                                        <p:tav tm="0">
                                          <p:val>
                                            <p:fltVal val="0"/>
                                          </p:val>
                                        </p:tav>
                                        <p:tav tm="100000">
                                          <p:val>
                                            <p:strVal val="#ppt_h"/>
                                          </p:val>
                                        </p:tav>
                                      </p:tavLst>
                                    </p:anim>
                                  </p:childTnLst>
                                </p:cTn>
                              </p:par>
                              <p:par>
                                <p:cTn id="314" presetID="23" presetClass="entr" presetSubtype="16" fill="hold" grpId="0" nodeType="withEffect">
                                  <p:stCondLst>
                                    <p:cond delay="0"/>
                                  </p:stCondLst>
                                  <p:childTnLst>
                                    <p:set>
                                      <p:cBhvr>
                                        <p:cTn id="315" dur="1" fill="hold">
                                          <p:stCondLst>
                                            <p:cond delay="0"/>
                                          </p:stCondLst>
                                        </p:cTn>
                                        <p:tgtEl>
                                          <p:spTgt spid="88">
                                            <p:txEl>
                                              <p:pRg st="0" end="0"/>
                                            </p:txEl>
                                          </p:spTgt>
                                        </p:tgtEl>
                                        <p:attrNameLst>
                                          <p:attrName>style.visibility</p:attrName>
                                        </p:attrNameLst>
                                      </p:cBhvr>
                                      <p:to>
                                        <p:strVal val="visible"/>
                                      </p:to>
                                    </p:set>
                                    <p:anim calcmode="lin" valueType="num">
                                      <p:cBhvr>
                                        <p:cTn id="316" dur="300" fill="hold"/>
                                        <p:tgtEl>
                                          <p:spTgt spid="88">
                                            <p:txEl>
                                              <p:pRg st="0" end="0"/>
                                            </p:txEl>
                                          </p:spTgt>
                                        </p:tgtEl>
                                        <p:attrNameLst>
                                          <p:attrName>ppt_w</p:attrName>
                                        </p:attrNameLst>
                                      </p:cBhvr>
                                      <p:tavLst>
                                        <p:tav tm="0">
                                          <p:val>
                                            <p:fltVal val="0"/>
                                          </p:val>
                                        </p:tav>
                                        <p:tav tm="100000">
                                          <p:val>
                                            <p:strVal val="#ppt_w"/>
                                          </p:val>
                                        </p:tav>
                                      </p:tavLst>
                                    </p:anim>
                                    <p:anim calcmode="lin" valueType="num">
                                      <p:cBhvr>
                                        <p:cTn id="317" dur="300" fill="hold"/>
                                        <p:tgtEl>
                                          <p:spTgt spid="88">
                                            <p:txEl>
                                              <p:pRg st="0" end="0"/>
                                            </p:txEl>
                                          </p:spTgt>
                                        </p:tgtEl>
                                        <p:attrNameLst>
                                          <p:attrName>ppt_h</p:attrName>
                                        </p:attrNameLst>
                                      </p:cBhvr>
                                      <p:tavLst>
                                        <p:tav tm="0">
                                          <p:val>
                                            <p:fltVal val="0"/>
                                          </p:val>
                                        </p:tav>
                                        <p:tav tm="100000">
                                          <p:val>
                                            <p:strVal val="#ppt_h"/>
                                          </p:val>
                                        </p:tav>
                                      </p:tavLst>
                                    </p:anim>
                                  </p:childTnLst>
                                </p:cTn>
                              </p:par>
                              <p:par>
                                <p:cTn id="318" presetID="42" presetClass="entr" presetSubtype="0" fill="hold" grpId="0" nodeType="withEffect">
                                  <p:stCondLst>
                                    <p:cond delay="200"/>
                                  </p:stCondLst>
                                  <p:childTnLst>
                                    <p:set>
                                      <p:cBhvr>
                                        <p:cTn id="319" dur="1" fill="hold">
                                          <p:stCondLst>
                                            <p:cond delay="0"/>
                                          </p:stCondLst>
                                        </p:cTn>
                                        <p:tgtEl>
                                          <p:spTgt spid="89">
                                            <p:txEl>
                                              <p:pRg st="0" end="0"/>
                                            </p:txEl>
                                          </p:spTgt>
                                        </p:tgtEl>
                                        <p:attrNameLst>
                                          <p:attrName>style.visibility</p:attrName>
                                        </p:attrNameLst>
                                      </p:cBhvr>
                                      <p:to>
                                        <p:strVal val="visible"/>
                                      </p:to>
                                    </p:set>
                                    <p:animEffect transition="in" filter="fade">
                                      <p:cBhvr>
                                        <p:cTn id="320" dur="400"/>
                                        <p:tgtEl>
                                          <p:spTgt spid="89">
                                            <p:txEl>
                                              <p:pRg st="0" end="0"/>
                                            </p:txEl>
                                          </p:spTgt>
                                        </p:tgtEl>
                                      </p:cBhvr>
                                    </p:animEffect>
                                    <p:anim calcmode="lin" valueType="num">
                                      <p:cBhvr>
                                        <p:cTn id="321" dur="400" fill="hold"/>
                                        <p:tgtEl>
                                          <p:spTgt spid="89">
                                            <p:txEl>
                                              <p:pRg st="0" end="0"/>
                                            </p:txEl>
                                          </p:spTgt>
                                        </p:tgtEl>
                                        <p:attrNameLst>
                                          <p:attrName>ppt_x</p:attrName>
                                        </p:attrNameLst>
                                      </p:cBhvr>
                                      <p:tavLst>
                                        <p:tav tm="0">
                                          <p:val>
                                            <p:strVal val="#ppt_x"/>
                                          </p:val>
                                        </p:tav>
                                        <p:tav tm="100000">
                                          <p:val>
                                            <p:strVal val="#ppt_x"/>
                                          </p:val>
                                        </p:tav>
                                      </p:tavLst>
                                    </p:anim>
                                    <p:anim calcmode="lin" valueType="num">
                                      <p:cBhvr>
                                        <p:cTn id="322" dur="400" fill="hold"/>
                                        <p:tgtEl>
                                          <p:spTgt spid="8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0" grpId="0" animBg="1"/>
      <p:bldP spid="41" grpId="0" animBg="1"/>
      <p:bldP spid="42" grpId="0" animBg="1"/>
      <p:bldP spid="49" grpId="0" animBg="1"/>
      <p:bldP spid="50"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400"/>
                        <p:tgtEl>
                          <p:spTgt spid="57"/>
                        </p:tgtEl>
                      </p:cBhvr>
                    </p:animEffect>
                    <p:anim calcmode="lin" valueType="num">
                      <p:cBhvr>
                        <p:cTn dur="400" fill="hold"/>
                        <p:tgtEl>
                          <p:spTgt spid="57"/>
                        </p:tgtEl>
                        <p:attrNameLst>
                          <p:attrName>ppt_x</p:attrName>
                        </p:attrNameLst>
                      </p:cBhvr>
                      <p:tavLst>
                        <p:tav tm="0">
                          <p:val>
                            <p:strVal val="#ppt_x"/>
                          </p:val>
                        </p:tav>
                        <p:tav tm="100000">
                          <p:val>
                            <p:strVal val="#ppt_x"/>
                          </p:val>
                        </p:tav>
                      </p:tavLst>
                    </p:anim>
                    <p:anim calcmode="lin" valueType="num">
                      <p:cBhvr>
                        <p:cTn dur="400" fill="hold"/>
                        <p:tgtEl>
                          <p:spTgt spid="57"/>
                        </p:tgtEl>
                        <p:attrNameLst>
                          <p:attrName>ppt_y</p:attrName>
                        </p:attrNameLst>
                      </p:cBhvr>
                      <p:tavLst>
                        <p:tav tm="0">
                          <p:val>
                            <p:strVal val="#ppt_y+.1"/>
                          </p:val>
                        </p:tav>
                        <p:tav tm="100000">
                          <p:val>
                            <p:strVal val="#ppt_y"/>
                          </p:val>
                        </p:tav>
                      </p:tavLst>
                    </p:anim>
                  </p:childTnLst>
                </p:cTn>
              </p:par>
            </p:tnLst>
          </p:tmpl>
        </p:tmplLst>
      </p:bldP>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400"/>
                        <p:tgtEl>
                          <p:spTgt spid="58"/>
                        </p:tgtEl>
                      </p:cBhvr>
                    </p:animEffect>
                    <p:anim calcmode="lin" valueType="num">
                      <p:cBhvr>
                        <p:cTn dur="400" fill="hold"/>
                        <p:tgtEl>
                          <p:spTgt spid="58"/>
                        </p:tgtEl>
                        <p:attrNameLst>
                          <p:attrName>ppt_x</p:attrName>
                        </p:attrNameLst>
                      </p:cBhvr>
                      <p:tavLst>
                        <p:tav tm="0">
                          <p:val>
                            <p:strVal val="#ppt_x"/>
                          </p:val>
                        </p:tav>
                        <p:tav tm="100000">
                          <p:val>
                            <p:strVal val="#ppt_x"/>
                          </p:val>
                        </p:tav>
                      </p:tavLst>
                    </p:anim>
                    <p:anim calcmode="lin" valueType="num">
                      <p:cBhvr>
                        <p:cTn dur="4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400"/>
                        <p:tgtEl>
                          <p:spTgt spid="60"/>
                        </p:tgtEl>
                      </p:cBhvr>
                    </p:animEffect>
                    <p:anim calcmode="lin" valueType="num">
                      <p:cBhvr>
                        <p:cTn dur="400" fill="hold"/>
                        <p:tgtEl>
                          <p:spTgt spid="60"/>
                        </p:tgtEl>
                        <p:attrNameLst>
                          <p:attrName>ppt_x</p:attrName>
                        </p:attrNameLst>
                      </p:cBhvr>
                      <p:tavLst>
                        <p:tav tm="0">
                          <p:val>
                            <p:strVal val="#ppt_x"/>
                          </p:val>
                        </p:tav>
                        <p:tav tm="100000">
                          <p:val>
                            <p:strVal val="#ppt_x"/>
                          </p:val>
                        </p:tav>
                      </p:tavLst>
                    </p:anim>
                    <p:anim calcmode="lin" valueType="num">
                      <p:cBhvr>
                        <p:cTn dur="400" fill="hold"/>
                        <p:tgtEl>
                          <p:spTgt spid="60"/>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400"/>
                        <p:tgtEl>
                          <p:spTgt spid="63"/>
                        </p:tgtEl>
                      </p:cBhvr>
                    </p:animEffect>
                    <p:anim calcmode="lin" valueType="num">
                      <p:cBhvr>
                        <p:cTn dur="400" fill="hold"/>
                        <p:tgtEl>
                          <p:spTgt spid="63"/>
                        </p:tgtEl>
                        <p:attrNameLst>
                          <p:attrName>ppt_x</p:attrName>
                        </p:attrNameLst>
                      </p:cBhvr>
                      <p:tavLst>
                        <p:tav tm="0">
                          <p:val>
                            <p:strVal val="#ppt_x"/>
                          </p:val>
                        </p:tav>
                        <p:tav tm="100000">
                          <p:val>
                            <p:strVal val="#ppt_x"/>
                          </p:val>
                        </p:tav>
                      </p:tavLst>
                    </p:anim>
                    <p:anim calcmode="lin" valueType="num">
                      <p:cBhvr>
                        <p:cTn dur="400" fill="hold"/>
                        <p:tgtEl>
                          <p:spTgt spid="63"/>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42" presetClass="entr" presetSubtype="0" fill="hold" nodeType="withEffect">
                  <p:stCondLst>
                    <p:cond delay="200"/>
                  </p:stCondLst>
                  <p:childTnLst>
                    <p:set>
                      <p:cBhvr>
                        <p:cTn dur="1" fill="hold">
                          <p:stCondLst>
                            <p:cond delay="0"/>
                          </p:stCondLst>
                        </p:cTn>
                        <p:tgtEl>
                          <p:spTgt spid="64"/>
                        </p:tgtEl>
                        <p:attrNameLst>
                          <p:attrName>style.visibility</p:attrName>
                        </p:attrNameLst>
                      </p:cBhvr>
                      <p:to>
                        <p:strVal val="visible"/>
                      </p:to>
                    </p:set>
                    <p:animEffect transition="in" filter="fade">
                      <p:cBhvr>
                        <p:cTn dur="400"/>
                        <p:tgtEl>
                          <p:spTgt spid="64"/>
                        </p:tgtEl>
                      </p:cBhvr>
                    </p:animEffect>
                    <p:anim calcmode="lin" valueType="num">
                      <p:cBhvr>
                        <p:cTn dur="400" fill="hold"/>
                        <p:tgtEl>
                          <p:spTgt spid="64"/>
                        </p:tgtEl>
                        <p:attrNameLst>
                          <p:attrName>ppt_x</p:attrName>
                        </p:attrNameLst>
                      </p:cBhvr>
                      <p:tavLst>
                        <p:tav tm="0">
                          <p:val>
                            <p:strVal val="#ppt_x"/>
                          </p:val>
                        </p:tav>
                        <p:tav tm="100000">
                          <p:val>
                            <p:strVal val="#ppt_x"/>
                          </p:val>
                        </p:tav>
                      </p:tavLst>
                    </p:anim>
                    <p:anim calcmode="lin" valueType="num">
                      <p:cBhvr>
                        <p:cTn dur="4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400"/>
                        <p:tgtEl>
                          <p:spTgt spid="66"/>
                        </p:tgtEl>
                      </p:cBhvr>
                    </p:animEffect>
                    <p:anim calcmode="lin" valueType="num">
                      <p:cBhvr>
                        <p:cTn dur="400" fill="hold"/>
                        <p:tgtEl>
                          <p:spTgt spid="66"/>
                        </p:tgtEl>
                        <p:attrNameLst>
                          <p:attrName>ppt_x</p:attrName>
                        </p:attrNameLst>
                      </p:cBhvr>
                      <p:tavLst>
                        <p:tav tm="0">
                          <p:val>
                            <p:strVal val="#ppt_x"/>
                          </p:val>
                        </p:tav>
                        <p:tav tm="100000">
                          <p:val>
                            <p:strVal val="#ppt_x"/>
                          </p:val>
                        </p:tav>
                      </p:tavLst>
                    </p:anim>
                    <p:anim calcmode="lin" valueType="num">
                      <p:cBhvr>
                        <p:cTn dur="4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200"/>
                  </p:stCondLst>
                  <p:childTnLst>
                    <p:set>
                      <p:cBhvr>
                        <p:cTn dur="1" fill="hold">
                          <p:stCondLst>
                            <p:cond delay="0"/>
                          </p:stCondLst>
                        </p:cTn>
                        <p:tgtEl>
                          <p:spTgt spid="67"/>
                        </p:tgtEl>
                        <p:attrNameLst>
                          <p:attrName>style.visibility</p:attrName>
                        </p:attrNameLst>
                      </p:cBhvr>
                      <p:to>
                        <p:strVal val="visible"/>
                      </p:to>
                    </p:set>
                    <p:animEffect transition="in" filter="fade">
                      <p:cBhvr>
                        <p:cTn dur="400"/>
                        <p:tgtEl>
                          <p:spTgt spid="67"/>
                        </p:tgtEl>
                      </p:cBhvr>
                    </p:animEffect>
                    <p:anim calcmode="lin" valueType="num">
                      <p:cBhvr>
                        <p:cTn dur="400" fill="hold"/>
                        <p:tgtEl>
                          <p:spTgt spid="67"/>
                        </p:tgtEl>
                        <p:attrNameLst>
                          <p:attrName>ppt_x</p:attrName>
                        </p:attrNameLst>
                      </p:cBhvr>
                      <p:tavLst>
                        <p:tav tm="0">
                          <p:val>
                            <p:strVal val="#ppt_x"/>
                          </p:val>
                        </p:tav>
                        <p:tav tm="100000">
                          <p:val>
                            <p:strVal val="#ppt_x"/>
                          </p:val>
                        </p:tav>
                      </p:tavLst>
                    </p:anim>
                    <p:anim calcmode="lin" valueType="num">
                      <p:cBhvr>
                        <p:cTn dur="400" fill="hold"/>
                        <p:tgtEl>
                          <p:spTgt spid="67"/>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42" presetClass="entr" presetSubtype="0" fill="hold" nodeType="withEffect">
                  <p:stCondLst>
                    <p:cond delay="200"/>
                  </p:stCondLst>
                  <p:childTnLst>
                    <p:set>
                      <p:cBhvr>
                        <p:cTn dur="1" fill="hold">
                          <p:stCondLst>
                            <p:cond delay="0"/>
                          </p:stCondLst>
                        </p:cTn>
                        <p:tgtEl>
                          <p:spTgt spid="68"/>
                        </p:tgtEl>
                        <p:attrNameLst>
                          <p:attrName>style.visibility</p:attrName>
                        </p:attrNameLst>
                      </p:cBhvr>
                      <p:to>
                        <p:strVal val="visible"/>
                      </p:to>
                    </p:set>
                    <p:animEffect transition="in" filter="fade">
                      <p:cBhvr>
                        <p:cTn dur="400"/>
                        <p:tgtEl>
                          <p:spTgt spid="68"/>
                        </p:tgtEl>
                      </p:cBhvr>
                    </p:animEffect>
                    <p:anim calcmode="lin" valueType="num">
                      <p:cBhvr>
                        <p:cTn dur="400" fill="hold"/>
                        <p:tgtEl>
                          <p:spTgt spid="68"/>
                        </p:tgtEl>
                        <p:attrNameLst>
                          <p:attrName>ppt_x</p:attrName>
                        </p:attrNameLst>
                      </p:cBhvr>
                      <p:tavLst>
                        <p:tav tm="0">
                          <p:val>
                            <p:strVal val="#ppt_x"/>
                          </p:val>
                        </p:tav>
                        <p:tav tm="100000">
                          <p:val>
                            <p:strVal val="#ppt_x"/>
                          </p:val>
                        </p:tav>
                      </p:tavLst>
                    </p:anim>
                    <p:anim calcmode="lin" valueType="num">
                      <p:cBhvr>
                        <p:cTn dur="400" fill="hold"/>
                        <p:tgtEl>
                          <p:spTgt spid="68"/>
                        </p:tgtEl>
                        <p:attrNameLst>
                          <p:attrName>ppt_y</p:attrName>
                        </p:attrNameLst>
                      </p:cBhvr>
                      <p:tavLst>
                        <p:tav tm="0">
                          <p:val>
                            <p:strVal val="#ppt_y+.1"/>
                          </p:val>
                        </p:tav>
                        <p:tav tm="100000">
                          <p:val>
                            <p:strVal val="#ppt_y"/>
                          </p:val>
                        </p:tav>
                      </p:tavLst>
                    </p:anim>
                  </p:childTnLst>
                </p:cTn>
              </p:par>
            </p:tnLst>
          </p:tmpl>
        </p:tmplLst>
      </p:bldP>
      <p:bldP spid="69" grpId="0" build="p">
        <p:tmplLst>
          <p:tmpl lvl="1">
            <p:tnLst>
              <p:par>
                <p:cTn presetID="42"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400"/>
                        <p:tgtEl>
                          <p:spTgt spid="69"/>
                        </p:tgtEl>
                      </p:cBhvr>
                    </p:animEffect>
                    <p:anim calcmode="lin" valueType="num">
                      <p:cBhvr>
                        <p:cTn dur="400" fill="hold"/>
                        <p:tgtEl>
                          <p:spTgt spid="69"/>
                        </p:tgtEl>
                        <p:attrNameLst>
                          <p:attrName>ppt_x</p:attrName>
                        </p:attrNameLst>
                      </p:cBhvr>
                      <p:tavLst>
                        <p:tav tm="0">
                          <p:val>
                            <p:strVal val="#ppt_x"/>
                          </p:val>
                        </p:tav>
                        <p:tav tm="100000">
                          <p:val>
                            <p:strVal val="#ppt_x"/>
                          </p:val>
                        </p:tav>
                      </p:tavLst>
                    </p:anim>
                    <p:anim calcmode="lin" valueType="num">
                      <p:cBhvr>
                        <p:cTn dur="400" fill="hold"/>
                        <p:tgtEl>
                          <p:spTgt spid="69"/>
                        </p:tgtEl>
                        <p:attrNameLst>
                          <p:attrName>ppt_y</p:attrName>
                        </p:attrNameLst>
                      </p:cBhvr>
                      <p:tavLst>
                        <p:tav tm="0">
                          <p:val>
                            <p:strVal val="#ppt_y+.1"/>
                          </p:val>
                        </p:tav>
                        <p:tav tm="100000">
                          <p:val>
                            <p:strVal val="#ppt_y"/>
                          </p:val>
                        </p:tav>
                      </p:tavLst>
                    </p:anim>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42" presetClass="entr" presetSubtype="0" fill="hold" nodeType="withEffect">
                  <p:stCondLst>
                    <p:cond delay="200"/>
                  </p:stCondLst>
                  <p:childTnLst>
                    <p:set>
                      <p:cBhvr>
                        <p:cTn dur="1" fill="hold">
                          <p:stCondLst>
                            <p:cond delay="0"/>
                          </p:stCondLst>
                        </p:cTn>
                        <p:tgtEl>
                          <p:spTgt spid="71"/>
                        </p:tgtEl>
                        <p:attrNameLst>
                          <p:attrName>style.visibility</p:attrName>
                        </p:attrNameLst>
                      </p:cBhvr>
                      <p:to>
                        <p:strVal val="visible"/>
                      </p:to>
                    </p:set>
                    <p:animEffect transition="in" filter="fade">
                      <p:cBhvr>
                        <p:cTn dur="400"/>
                        <p:tgtEl>
                          <p:spTgt spid="71"/>
                        </p:tgtEl>
                      </p:cBhvr>
                    </p:animEffect>
                    <p:anim calcmode="lin" valueType="num">
                      <p:cBhvr>
                        <p:cTn dur="400" fill="hold"/>
                        <p:tgtEl>
                          <p:spTgt spid="71"/>
                        </p:tgtEl>
                        <p:attrNameLst>
                          <p:attrName>ppt_x</p:attrName>
                        </p:attrNameLst>
                      </p:cBhvr>
                      <p:tavLst>
                        <p:tav tm="0">
                          <p:val>
                            <p:strVal val="#ppt_x"/>
                          </p:val>
                        </p:tav>
                        <p:tav tm="100000">
                          <p:val>
                            <p:strVal val="#ppt_x"/>
                          </p:val>
                        </p:tav>
                      </p:tavLst>
                    </p:anim>
                    <p:anim calcmode="lin" valueType="num">
                      <p:cBhvr>
                        <p:cTn dur="400" fill="hold"/>
                        <p:tgtEl>
                          <p:spTgt spid="71"/>
                        </p:tgtEl>
                        <p:attrNameLst>
                          <p:attrName>ppt_y</p:attrName>
                        </p:attrNameLst>
                      </p:cBhvr>
                      <p:tavLst>
                        <p:tav tm="0">
                          <p:val>
                            <p:strVal val="#ppt_y+.1"/>
                          </p:val>
                        </p:tav>
                        <p:tav tm="100000">
                          <p:val>
                            <p:strVal val="#ppt_y"/>
                          </p:val>
                        </p:tav>
                      </p:tavLst>
                    </p:anim>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P spid="74" grpId="0" build="p">
        <p:tmplLst>
          <p:tmpl lvl="1">
            <p:tnLst>
              <p:par>
                <p:cTn presetID="42" presetClass="entr" presetSubtype="0" fill="hold" nodeType="withEffect">
                  <p:stCondLst>
                    <p:cond delay="200"/>
                  </p:stCondLst>
                  <p:childTnLst>
                    <p:set>
                      <p:cBhvr>
                        <p:cTn dur="1" fill="hold">
                          <p:stCondLst>
                            <p:cond delay="0"/>
                          </p:stCondLst>
                        </p:cTn>
                        <p:tgtEl>
                          <p:spTgt spid="74"/>
                        </p:tgtEl>
                        <p:attrNameLst>
                          <p:attrName>style.visibility</p:attrName>
                        </p:attrNameLst>
                      </p:cBhvr>
                      <p:to>
                        <p:strVal val="visible"/>
                      </p:to>
                    </p:set>
                    <p:animEffect transition="in" filter="fade">
                      <p:cBhvr>
                        <p:cTn dur="400"/>
                        <p:tgtEl>
                          <p:spTgt spid="74"/>
                        </p:tgtEl>
                      </p:cBhvr>
                    </p:animEffect>
                    <p:anim calcmode="lin" valueType="num">
                      <p:cBhvr>
                        <p:cTn dur="400" fill="hold"/>
                        <p:tgtEl>
                          <p:spTgt spid="74"/>
                        </p:tgtEl>
                        <p:attrNameLst>
                          <p:attrName>ppt_x</p:attrName>
                        </p:attrNameLst>
                      </p:cBhvr>
                      <p:tavLst>
                        <p:tav tm="0">
                          <p:val>
                            <p:strVal val="#ppt_x"/>
                          </p:val>
                        </p:tav>
                        <p:tav tm="100000">
                          <p:val>
                            <p:strVal val="#ppt_x"/>
                          </p:val>
                        </p:tav>
                      </p:tavLst>
                    </p:anim>
                    <p:anim calcmode="lin" valueType="num">
                      <p:cBhvr>
                        <p:cTn dur="400" fill="hold"/>
                        <p:tgtEl>
                          <p:spTgt spid="74"/>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42" presetClass="entr" presetSubtype="0" fill="hold" nodeType="withEffect">
                  <p:stCondLst>
                    <p:cond delay="200"/>
                  </p:stCondLst>
                  <p:childTnLst>
                    <p:set>
                      <p:cBhvr>
                        <p:cTn dur="1" fill="hold">
                          <p:stCondLst>
                            <p:cond delay="0"/>
                          </p:stCondLst>
                        </p:cTn>
                        <p:tgtEl>
                          <p:spTgt spid="75"/>
                        </p:tgtEl>
                        <p:attrNameLst>
                          <p:attrName>style.visibility</p:attrName>
                        </p:attrNameLst>
                      </p:cBhvr>
                      <p:to>
                        <p:strVal val="visible"/>
                      </p:to>
                    </p:set>
                    <p:animEffect transition="in" filter="fade">
                      <p:cBhvr>
                        <p:cTn dur="400"/>
                        <p:tgtEl>
                          <p:spTgt spid="75"/>
                        </p:tgtEl>
                      </p:cBhvr>
                    </p:animEffect>
                    <p:anim calcmode="lin" valueType="num">
                      <p:cBhvr>
                        <p:cTn dur="400" fill="hold"/>
                        <p:tgtEl>
                          <p:spTgt spid="75"/>
                        </p:tgtEl>
                        <p:attrNameLst>
                          <p:attrName>ppt_x</p:attrName>
                        </p:attrNameLst>
                      </p:cBhvr>
                      <p:tavLst>
                        <p:tav tm="0">
                          <p:val>
                            <p:strVal val="#ppt_x"/>
                          </p:val>
                        </p:tav>
                        <p:tav tm="100000">
                          <p:val>
                            <p:strVal val="#ppt_x"/>
                          </p:val>
                        </p:tav>
                      </p:tavLst>
                    </p:anim>
                    <p:anim calcmode="lin" valueType="num">
                      <p:cBhvr>
                        <p:cTn dur="400" fill="hold"/>
                        <p:tgtEl>
                          <p:spTgt spid="75"/>
                        </p:tgtEl>
                        <p:attrNameLst>
                          <p:attrName>ppt_y</p:attrName>
                        </p:attrNameLst>
                      </p:cBhvr>
                      <p:tavLst>
                        <p:tav tm="0">
                          <p:val>
                            <p:strVal val="#ppt_y+.1"/>
                          </p:val>
                        </p:tav>
                        <p:tav tm="100000">
                          <p:val>
                            <p:strVal val="#ppt_y"/>
                          </p:val>
                        </p:tav>
                      </p:tavLst>
                    </p:anim>
                  </p:childTnLst>
                </p:cTn>
              </p:par>
            </p:tnLst>
          </p:tmpl>
        </p:tmplLst>
      </p:bldP>
      <p:bldP spid="76" grpId="0" build="p">
        <p:tmplLst>
          <p:tmpl lvl="1">
            <p:tnLst>
              <p:par>
                <p:cTn presetID="23" presetClass="entr" presetSubtype="16"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p:cTn dur="300" fill="hold"/>
                        <p:tgtEl>
                          <p:spTgt spid="76"/>
                        </p:tgtEl>
                        <p:attrNameLst>
                          <p:attrName>ppt_w</p:attrName>
                        </p:attrNameLst>
                      </p:cBhvr>
                      <p:tavLst>
                        <p:tav tm="0">
                          <p:val>
                            <p:fltVal val="0"/>
                          </p:val>
                        </p:tav>
                        <p:tav tm="100000">
                          <p:val>
                            <p:strVal val="#ppt_w"/>
                          </p:val>
                        </p:tav>
                      </p:tavLst>
                    </p:anim>
                    <p:anim calcmode="lin" valueType="num">
                      <p:cBhvr>
                        <p:cTn dur="300" fill="hold"/>
                        <p:tgtEl>
                          <p:spTgt spid="76"/>
                        </p:tgtEl>
                        <p:attrNameLst>
                          <p:attrName>ppt_h</p:attrName>
                        </p:attrNameLst>
                      </p:cBhvr>
                      <p:tavLst>
                        <p:tav tm="0">
                          <p:val>
                            <p:fltVal val="0"/>
                          </p:val>
                        </p:tav>
                        <p:tav tm="100000">
                          <p:val>
                            <p:strVal val="#ppt_h"/>
                          </p:val>
                        </p:tav>
                      </p:tavLst>
                    </p:anim>
                  </p:childTnLst>
                </p:cTn>
              </p:par>
            </p:tnLst>
          </p:tmpl>
        </p:tmplLst>
      </p:bldP>
      <p:bldP spid="77" grpId="0" build="p">
        <p:tmplLst>
          <p:tmpl lvl="1">
            <p:tnLst>
              <p:par>
                <p:cTn presetID="23" presetClass="entr" presetSubtype="16" fill="hold" nodeType="withEffect">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p:cTn dur="300" fill="hold"/>
                        <p:tgtEl>
                          <p:spTgt spid="77"/>
                        </p:tgtEl>
                        <p:attrNameLst>
                          <p:attrName>ppt_w</p:attrName>
                        </p:attrNameLst>
                      </p:cBhvr>
                      <p:tavLst>
                        <p:tav tm="0">
                          <p:val>
                            <p:fltVal val="0"/>
                          </p:val>
                        </p:tav>
                        <p:tav tm="100000">
                          <p:val>
                            <p:strVal val="#ppt_w"/>
                          </p:val>
                        </p:tav>
                      </p:tavLst>
                    </p:anim>
                    <p:anim calcmode="lin" valueType="num">
                      <p:cBhvr>
                        <p:cTn dur="300" fill="hold"/>
                        <p:tgtEl>
                          <p:spTgt spid="77"/>
                        </p:tgtEl>
                        <p:attrNameLst>
                          <p:attrName>ppt_h</p:attrName>
                        </p:attrNameLst>
                      </p:cBhvr>
                      <p:tavLst>
                        <p:tav tm="0">
                          <p:val>
                            <p:fltVal val="0"/>
                          </p:val>
                        </p:tav>
                        <p:tav tm="100000">
                          <p:val>
                            <p:strVal val="#ppt_h"/>
                          </p:val>
                        </p:tav>
                      </p:tavLst>
                    </p:anim>
                  </p:childTnLst>
                </p:cTn>
              </p:par>
            </p:tnLst>
          </p:tmpl>
        </p:tmplLst>
      </p:bldP>
      <p:bldP spid="78" grpId="0" build="p">
        <p:tmplLst>
          <p:tmpl lvl="1">
            <p:tnLst>
              <p:par>
                <p:cTn presetID="23" presetClass="entr" presetSubtype="16" fill="hold" nodeType="with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p:cTn dur="300" fill="hold"/>
                        <p:tgtEl>
                          <p:spTgt spid="78"/>
                        </p:tgtEl>
                        <p:attrNameLst>
                          <p:attrName>ppt_w</p:attrName>
                        </p:attrNameLst>
                      </p:cBhvr>
                      <p:tavLst>
                        <p:tav tm="0">
                          <p:val>
                            <p:fltVal val="0"/>
                          </p:val>
                        </p:tav>
                        <p:tav tm="100000">
                          <p:val>
                            <p:strVal val="#ppt_w"/>
                          </p:val>
                        </p:tav>
                      </p:tavLst>
                    </p:anim>
                    <p:anim calcmode="lin" valueType="num">
                      <p:cBhvr>
                        <p:cTn dur="300" fill="hold"/>
                        <p:tgtEl>
                          <p:spTgt spid="78"/>
                        </p:tgtEl>
                        <p:attrNameLst>
                          <p:attrName>ppt_h</p:attrName>
                        </p:attrNameLst>
                      </p:cBhvr>
                      <p:tavLst>
                        <p:tav tm="0">
                          <p:val>
                            <p:fltVal val="0"/>
                          </p:val>
                        </p:tav>
                        <p:tav tm="100000">
                          <p:val>
                            <p:strVal val="#ppt_h"/>
                          </p:val>
                        </p:tav>
                      </p:tavLst>
                    </p:anim>
                  </p:childTnLst>
                </p:cTn>
              </p:par>
            </p:tnLst>
          </p:tmpl>
        </p:tmplLst>
      </p:bldP>
      <p:bldP spid="79" grpId="0" build="p">
        <p:tmplLst>
          <p:tmpl lvl="1">
            <p:tnLst>
              <p:par>
                <p:cTn presetID="23" presetClass="entr" presetSubtype="16"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p:cTn dur="300" fill="hold"/>
                        <p:tgtEl>
                          <p:spTgt spid="79"/>
                        </p:tgtEl>
                        <p:attrNameLst>
                          <p:attrName>ppt_w</p:attrName>
                        </p:attrNameLst>
                      </p:cBhvr>
                      <p:tavLst>
                        <p:tav tm="0">
                          <p:val>
                            <p:fltVal val="0"/>
                          </p:val>
                        </p:tav>
                        <p:tav tm="100000">
                          <p:val>
                            <p:strVal val="#ppt_w"/>
                          </p:val>
                        </p:tav>
                      </p:tavLst>
                    </p:anim>
                    <p:anim calcmode="lin" valueType="num">
                      <p:cBhvr>
                        <p:cTn dur="300" fill="hold"/>
                        <p:tgtEl>
                          <p:spTgt spid="79"/>
                        </p:tgtEl>
                        <p:attrNameLst>
                          <p:attrName>ppt_h</p:attrName>
                        </p:attrNameLst>
                      </p:cBhvr>
                      <p:tavLst>
                        <p:tav tm="0">
                          <p:val>
                            <p:fltVal val="0"/>
                          </p:val>
                        </p:tav>
                        <p:tav tm="100000">
                          <p:val>
                            <p:strVal val="#ppt_h"/>
                          </p:val>
                        </p:tav>
                      </p:tavLst>
                    </p:anim>
                  </p:childTnLst>
                </p:cTn>
              </p:par>
            </p:tnLst>
          </p:tmpl>
        </p:tmplLst>
      </p:bldP>
      <p:bldP spid="80" grpId="0" build="p">
        <p:tmplLst>
          <p:tmpl lvl="1">
            <p:tnLst>
              <p:par>
                <p:cTn presetID="23" presetClass="entr" presetSubtype="16" fill="hold" nodeType="with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p:cTn dur="300" fill="hold"/>
                        <p:tgtEl>
                          <p:spTgt spid="80"/>
                        </p:tgtEl>
                        <p:attrNameLst>
                          <p:attrName>ppt_w</p:attrName>
                        </p:attrNameLst>
                      </p:cBhvr>
                      <p:tavLst>
                        <p:tav tm="0">
                          <p:val>
                            <p:fltVal val="0"/>
                          </p:val>
                        </p:tav>
                        <p:tav tm="100000">
                          <p:val>
                            <p:strVal val="#ppt_w"/>
                          </p:val>
                        </p:tav>
                      </p:tavLst>
                    </p:anim>
                    <p:anim calcmode="lin" valueType="num">
                      <p:cBhvr>
                        <p:cTn dur="300" fill="hold"/>
                        <p:tgtEl>
                          <p:spTgt spid="80"/>
                        </p:tgtEl>
                        <p:attrNameLst>
                          <p:attrName>ppt_h</p:attrName>
                        </p:attrNameLst>
                      </p:cBhvr>
                      <p:tavLst>
                        <p:tav tm="0">
                          <p:val>
                            <p:fltVal val="0"/>
                          </p:val>
                        </p:tav>
                        <p:tav tm="100000">
                          <p:val>
                            <p:strVal val="#ppt_h"/>
                          </p:val>
                        </p:tav>
                      </p:tavLst>
                    </p:anim>
                  </p:childTnLst>
                </p:cTn>
              </p:par>
            </p:tnLst>
          </p:tmpl>
        </p:tmplLst>
      </p:bldP>
      <p:bldP spid="81" grpId="0" build="p">
        <p:tmplLst>
          <p:tmpl lvl="1">
            <p:tnLst>
              <p:par>
                <p:cTn presetID="23" presetClass="entr" presetSubtype="16"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childTnLst>
                </p:cTn>
              </p:par>
            </p:tnLst>
          </p:tmpl>
        </p:tmplLst>
      </p:bldP>
      <p:bldP spid="82" grpId="0" build="p">
        <p:tmplLst>
          <p:tmpl lvl="1">
            <p:tnLst>
              <p:par>
                <p:cTn presetID="23" presetClass="entr" presetSubtype="16" fill="hold" nodeType="with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300" fill="hold"/>
                        <p:tgtEl>
                          <p:spTgt spid="82"/>
                        </p:tgtEl>
                        <p:attrNameLst>
                          <p:attrName>ppt_w</p:attrName>
                        </p:attrNameLst>
                      </p:cBhvr>
                      <p:tavLst>
                        <p:tav tm="0">
                          <p:val>
                            <p:fltVal val="0"/>
                          </p:val>
                        </p:tav>
                        <p:tav tm="100000">
                          <p:val>
                            <p:strVal val="#ppt_w"/>
                          </p:val>
                        </p:tav>
                      </p:tavLst>
                    </p:anim>
                    <p:anim calcmode="lin" valueType="num">
                      <p:cBhvr>
                        <p:cTn dur="300" fill="hold"/>
                        <p:tgtEl>
                          <p:spTgt spid="82"/>
                        </p:tgtEl>
                        <p:attrNameLst>
                          <p:attrName>ppt_h</p:attrName>
                        </p:attrNameLst>
                      </p:cBhvr>
                      <p:tavLst>
                        <p:tav tm="0">
                          <p:val>
                            <p:fltVal val="0"/>
                          </p:val>
                        </p:tav>
                        <p:tav tm="100000">
                          <p:val>
                            <p:strVal val="#ppt_h"/>
                          </p:val>
                        </p:tav>
                      </p:tavLst>
                    </p:anim>
                  </p:childTnLst>
                </p:cTn>
              </p:par>
            </p:tnLst>
          </p:tmpl>
        </p:tmplLst>
      </p:bldP>
      <p:bldP spid="83" grpId="0" build="p">
        <p:tmplLst>
          <p:tmpl lvl="1">
            <p:tnLst>
              <p:par>
                <p:cTn presetID="23" presetClass="entr" presetSubtype="16"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p:cTn dur="300" fill="hold"/>
                        <p:tgtEl>
                          <p:spTgt spid="83"/>
                        </p:tgtEl>
                        <p:attrNameLst>
                          <p:attrName>ppt_w</p:attrName>
                        </p:attrNameLst>
                      </p:cBhvr>
                      <p:tavLst>
                        <p:tav tm="0">
                          <p:val>
                            <p:fltVal val="0"/>
                          </p:val>
                        </p:tav>
                        <p:tav tm="100000">
                          <p:val>
                            <p:strVal val="#ppt_w"/>
                          </p:val>
                        </p:tav>
                      </p:tavLst>
                    </p:anim>
                    <p:anim calcmode="lin" valueType="num">
                      <p:cBhvr>
                        <p:cTn dur="300" fill="hold"/>
                        <p:tgtEl>
                          <p:spTgt spid="83"/>
                        </p:tgtEl>
                        <p:attrNameLst>
                          <p:attrName>ppt_h</p:attrName>
                        </p:attrNameLst>
                      </p:cBhvr>
                      <p:tavLst>
                        <p:tav tm="0">
                          <p:val>
                            <p:fltVal val="0"/>
                          </p:val>
                        </p:tav>
                        <p:tav tm="100000">
                          <p:val>
                            <p:strVal val="#ppt_h"/>
                          </p:val>
                        </p:tav>
                      </p:tavLst>
                    </p:anim>
                  </p:childTnLst>
                </p:cTn>
              </p:par>
            </p:tnLst>
          </p:tmpl>
        </p:tmplLst>
      </p:bldP>
      <p:bldP spid="84" grpId="0" build="p">
        <p:tmplLst>
          <p:tmpl lvl="1">
            <p:tnLst>
              <p:par>
                <p:cTn presetID="23" presetClass="entr" presetSubtype="16" fill="hold" nodeType="withEffect">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p:cTn dur="300" fill="hold"/>
                        <p:tgtEl>
                          <p:spTgt spid="84"/>
                        </p:tgtEl>
                        <p:attrNameLst>
                          <p:attrName>ppt_w</p:attrName>
                        </p:attrNameLst>
                      </p:cBhvr>
                      <p:tavLst>
                        <p:tav tm="0">
                          <p:val>
                            <p:fltVal val="0"/>
                          </p:val>
                        </p:tav>
                        <p:tav tm="100000">
                          <p:val>
                            <p:strVal val="#ppt_w"/>
                          </p:val>
                        </p:tav>
                      </p:tavLst>
                    </p:anim>
                    <p:anim calcmode="lin" valueType="num">
                      <p:cBhvr>
                        <p:cTn dur="300" fill="hold"/>
                        <p:tgtEl>
                          <p:spTgt spid="84"/>
                        </p:tgtEl>
                        <p:attrNameLst>
                          <p:attrName>ppt_h</p:attrName>
                        </p:attrNameLst>
                      </p:cBhvr>
                      <p:tavLst>
                        <p:tav tm="0">
                          <p:val>
                            <p:fltVal val="0"/>
                          </p:val>
                        </p:tav>
                        <p:tav tm="100000">
                          <p:val>
                            <p:strVal val="#ppt_h"/>
                          </p:val>
                        </p:tav>
                      </p:tavLst>
                    </p:anim>
                  </p:childTnLst>
                </p:cTn>
              </p:par>
            </p:tnLst>
          </p:tmpl>
        </p:tmplLst>
      </p:bldP>
      <p:bldP spid="85" grpId="0" build="p">
        <p:tmplLst>
          <p:tmpl lvl="1">
            <p:tnLst>
              <p:par>
                <p:cTn presetID="23" presetClass="entr" presetSubtype="16"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childTnLst>
                </p:cTn>
              </p:par>
            </p:tnLst>
          </p:tmpl>
        </p:tmplLst>
      </p:bldP>
      <p:bldP spid="86" grpId="0" build="p">
        <p:tmplLst>
          <p:tmpl lvl="1">
            <p:tnLst>
              <p:par>
                <p:cTn presetID="23" presetClass="entr" presetSubtype="16" fill="hold" nodeType="withEffect">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p:cTn dur="300" fill="hold"/>
                        <p:tgtEl>
                          <p:spTgt spid="86"/>
                        </p:tgtEl>
                        <p:attrNameLst>
                          <p:attrName>ppt_w</p:attrName>
                        </p:attrNameLst>
                      </p:cBhvr>
                      <p:tavLst>
                        <p:tav tm="0">
                          <p:val>
                            <p:fltVal val="0"/>
                          </p:val>
                        </p:tav>
                        <p:tav tm="100000">
                          <p:val>
                            <p:strVal val="#ppt_w"/>
                          </p:val>
                        </p:tav>
                      </p:tavLst>
                    </p:anim>
                    <p:anim calcmode="lin" valueType="num">
                      <p:cBhvr>
                        <p:cTn dur="300" fill="hold"/>
                        <p:tgtEl>
                          <p:spTgt spid="86"/>
                        </p:tgtEl>
                        <p:attrNameLst>
                          <p:attrName>ppt_h</p:attrName>
                        </p:attrNameLst>
                      </p:cBhvr>
                      <p:tavLst>
                        <p:tav tm="0">
                          <p:val>
                            <p:fltVal val="0"/>
                          </p:val>
                        </p:tav>
                        <p:tav tm="100000">
                          <p:val>
                            <p:strVal val="#ppt_h"/>
                          </p:val>
                        </p:tav>
                      </p:tavLst>
                    </p:anim>
                  </p:childTnLst>
                </p:cTn>
              </p:par>
            </p:tnLst>
          </p:tmpl>
        </p:tmplLst>
      </p:bldP>
      <p:bldP spid="87" grpId="0" build="p">
        <p:tmplLst>
          <p:tmpl lvl="1">
            <p:tnLst>
              <p:par>
                <p:cTn presetID="23" presetClass="entr" presetSubtype="16"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p:cTn dur="300" fill="hold"/>
                        <p:tgtEl>
                          <p:spTgt spid="87"/>
                        </p:tgtEl>
                        <p:attrNameLst>
                          <p:attrName>ppt_w</p:attrName>
                        </p:attrNameLst>
                      </p:cBhvr>
                      <p:tavLst>
                        <p:tav tm="0">
                          <p:val>
                            <p:fltVal val="0"/>
                          </p:val>
                        </p:tav>
                        <p:tav tm="100000">
                          <p:val>
                            <p:strVal val="#ppt_w"/>
                          </p:val>
                        </p:tav>
                      </p:tavLst>
                    </p:anim>
                    <p:anim calcmode="lin" valueType="num">
                      <p:cBhvr>
                        <p:cTn dur="300" fill="hold"/>
                        <p:tgtEl>
                          <p:spTgt spid="87"/>
                        </p:tgtEl>
                        <p:attrNameLst>
                          <p:attrName>ppt_h</p:attrName>
                        </p:attrNameLst>
                      </p:cBhvr>
                      <p:tavLst>
                        <p:tav tm="0">
                          <p:val>
                            <p:fltVal val="0"/>
                          </p:val>
                        </p:tav>
                        <p:tav tm="100000">
                          <p:val>
                            <p:strVal val="#ppt_h"/>
                          </p:val>
                        </p:tav>
                      </p:tavLst>
                    </p:anim>
                  </p:childTnLst>
                </p:cTn>
              </p:par>
            </p:tnLst>
          </p:tmpl>
        </p:tmplLst>
      </p:bldP>
      <p:bldP spid="88" grpId="0" build="p">
        <p:tmplLst>
          <p:tmpl lvl="1">
            <p:tnLst>
              <p:par>
                <p:cTn presetID="23" presetClass="entr" presetSubtype="16" fill="hold" nodeType="withEffect">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p:cTn dur="300" fill="hold"/>
                        <p:tgtEl>
                          <p:spTgt spid="88"/>
                        </p:tgtEl>
                        <p:attrNameLst>
                          <p:attrName>ppt_w</p:attrName>
                        </p:attrNameLst>
                      </p:cBhvr>
                      <p:tavLst>
                        <p:tav tm="0">
                          <p:val>
                            <p:fltVal val="0"/>
                          </p:val>
                        </p:tav>
                        <p:tav tm="100000">
                          <p:val>
                            <p:strVal val="#ppt_w"/>
                          </p:val>
                        </p:tav>
                      </p:tavLst>
                    </p:anim>
                    <p:anim calcmode="lin" valueType="num">
                      <p:cBhvr>
                        <p:cTn dur="300" fill="hold"/>
                        <p:tgtEl>
                          <p:spTgt spid="88"/>
                        </p:tgtEl>
                        <p:attrNameLst>
                          <p:attrName>ppt_h</p:attrName>
                        </p:attrNameLst>
                      </p:cBhvr>
                      <p:tavLst>
                        <p:tav tm="0">
                          <p:val>
                            <p:fltVal val="0"/>
                          </p:val>
                        </p:tav>
                        <p:tav tm="100000">
                          <p:val>
                            <p:strVal val="#ppt_h"/>
                          </p:val>
                        </p:tav>
                      </p:tavLst>
                    </p:anim>
                  </p:childTnLst>
                </p:cTn>
              </p:par>
            </p:tnLst>
          </p:tmpl>
        </p:tmplLst>
      </p:bldP>
      <p:bldP spid="89" grpId="0" build="p">
        <p:tmplLst>
          <p:tmpl lvl="1">
            <p:tnLst>
              <p:par>
                <p:cTn presetID="42" presetClass="entr" presetSubtype="0" fill="hold" nodeType="withEffect">
                  <p:stCondLst>
                    <p:cond delay="200"/>
                  </p:stCondLst>
                  <p:childTnLst>
                    <p:set>
                      <p:cBhvr>
                        <p:cTn dur="1" fill="hold">
                          <p:stCondLst>
                            <p:cond delay="0"/>
                          </p:stCondLst>
                        </p:cTn>
                        <p:tgtEl>
                          <p:spTgt spid="89"/>
                        </p:tgtEl>
                        <p:attrNameLst>
                          <p:attrName>style.visibility</p:attrName>
                        </p:attrNameLst>
                      </p:cBhvr>
                      <p:to>
                        <p:strVal val="visible"/>
                      </p:to>
                    </p:set>
                    <p:animEffect transition="in" filter="fade">
                      <p:cBhvr>
                        <p:cTn dur="400"/>
                        <p:tgtEl>
                          <p:spTgt spid="89"/>
                        </p:tgtEl>
                      </p:cBhvr>
                    </p:animEffect>
                    <p:anim calcmode="lin" valueType="num">
                      <p:cBhvr>
                        <p:cTn dur="400" fill="hold"/>
                        <p:tgtEl>
                          <p:spTgt spid="89"/>
                        </p:tgtEl>
                        <p:attrNameLst>
                          <p:attrName>ppt_x</p:attrName>
                        </p:attrNameLst>
                      </p:cBhvr>
                      <p:tavLst>
                        <p:tav tm="0">
                          <p:val>
                            <p:strVal val="#ppt_x"/>
                          </p:val>
                        </p:tav>
                        <p:tav tm="100000">
                          <p:val>
                            <p:strVal val="#ppt_x"/>
                          </p:val>
                        </p:tav>
                      </p:tavLst>
                    </p:anim>
                    <p:anim calcmode="lin" valueType="num">
                      <p:cBhvr>
                        <p:cTn dur="400" fill="hold"/>
                        <p:tgtEl>
                          <p:spTgt spid="8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Left text">
    <p:spTree>
      <p:nvGrpSpPr>
        <p:cNvPr id="1" name=""/>
        <p:cNvGrpSpPr/>
        <p:nvPr/>
      </p:nvGrpSpPr>
      <p:grpSpPr>
        <a:xfrm>
          <a:off x="0" y="0"/>
          <a:ext cx="0" cy="0"/>
          <a:chOff x="0" y="0"/>
          <a:chExt cx="0" cy="0"/>
        </a:xfrm>
      </p:grpSpPr>
      <p:grpSp>
        <p:nvGrpSpPr>
          <p:cNvPr id="43" name="Group 42"/>
          <p:cNvGrpSpPr/>
          <p:nvPr userDrawn="1"/>
        </p:nvGrpSpPr>
        <p:grpSpPr>
          <a:xfrm>
            <a:off x="2205514" y="1900431"/>
            <a:ext cx="590069" cy="1264331"/>
            <a:chOff x="1629134" y="1261120"/>
            <a:chExt cx="531062" cy="1264331"/>
          </a:xfrm>
        </p:grpSpPr>
        <p:sp>
          <p:nvSpPr>
            <p:cNvPr id="44" name="Oval 43"/>
            <p:cNvSpPr>
              <a:spLocks noChangeAspect="1"/>
            </p:cNvSpPr>
            <p:nvPr/>
          </p:nvSpPr>
          <p:spPr>
            <a:xfrm>
              <a:off x="1629134" y="1261120"/>
              <a:ext cx="528088"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Oval 44"/>
            <p:cNvSpPr>
              <a:spLocks noChangeAspect="1"/>
            </p:cNvSpPr>
            <p:nvPr/>
          </p:nvSpPr>
          <p:spPr>
            <a:xfrm>
              <a:off x="1632108" y="1997363"/>
              <a:ext cx="528088"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46" name="Group 45"/>
          <p:cNvGrpSpPr/>
          <p:nvPr userDrawn="1"/>
        </p:nvGrpSpPr>
        <p:grpSpPr>
          <a:xfrm>
            <a:off x="2202535" y="3762255"/>
            <a:ext cx="586764" cy="1261006"/>
            <a:chOff x="1779081" y="2852164"/>
            <a:chExt cx="528088" cy="1261006"/>
          </a:xfrm>
        </p:grpSpPr>
        <p:sp>
          <p:nvSpPr>
            <p:cNvPr id="47" name="Oval 46"/>
            <p:cNvSpPr>
              <a:spLocks noChangeAspect="1"/>
            </p:cNvSpPr>
            <p:nvPr/>
          </p:nvSpPr>
          <p:spPr>
            <a:xfrm>
              <a:off x="1779081" y="2852164"/>
              <a:ext cx="528088"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Oval 47"/>
            <p:cNvSpPr>
              <a:spLocks noChangeAspect="1"/>
            </p:cNvSpPr>
            <p:nvPr/>
          </p:nvSpPr>
          <p:spPr>
            <a:xfrm>
              <a:off x="1779081" y="3585082"/>
              <a:ext cx="528088"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49" name="Oval 48"/>
          <p:cNvSpPr>
            <a:spLocks noChangeAspect="1"/>
          </p:cNvSpPr>
          <p:nvPr userDrawn="1"/>
        </p:nvSpPr>
        <p:spPr>
          <a:xfrm flipH="1">
            <a:off x="6796671" y="4090029"/>
            <a:ext cx="959547" cy="863592"/>
          </a:xfrm>
          <a:prstGeom prst="ellipse">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Text Placeholder 7"/>
          <p:cNvSpPr>
            <a:spLocks noGrp="1"/>
          </p:cNvSpPr>
          <p:nvPr>
            <p:ph type="body" sz="quarter" idx="19" hasCustomPrompt="1"/>
          </p:nvPr>
        </p:nvSpPr>
        <p:spPr>
          <a:xfrm>
            <a:off x="409222" y="1841203"/>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58" name="Text Placeholder 7"/>
          <p:cNvSpPr>
            <a:spLocks noGrp="1"/>
          </p:cNvSpPr>
          <p:nvPr>
            <p:ph type="body" sz="quarter" idx="29" hasCustomPrompt="1"/>
          </p:nvPr>
        </p:nvSpPr>
        <p:spPr>
          <a:xfrm>
            <a:off x="409222" y="2078241"/>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59" name="Text Placeholder 7"/>
          <p:cNvSpPr>
            <a:spLocks noGrp="1"/>
          </p:cNvSpPr>
          <p:nvPr>
            <p:ph type="body" sz="quarter" idx="30" hasCustomPrompt="1"/>
          </p:nvPr>
        </p:nvSpPr>
        <p:spPr>
          <a:xfrm>
            <a:off x="409222" y="2535572"/>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0" name="Text Placeholder 7"/>
          <p:cNvSpPr>
            <a:spLocks noGrp="1"/>
          </p:cNvSpPr>
          <p:nvPr>
            <p:ph type="body" sz="quarter" idx="31" hasCustomPrompt="1"/>
          </p:nvPr>
        </p:nvSpPr>
        <p:spPr>
          <a:xfrm>
            <a:off x="409222" y="2772609"/>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3" name="Text Placeholder 7"/>
          <p:cNvSpPr>
            <a:spLocks noGrp="1"/>
          </p:cNvSpPr>
          <p:nvPr>
            <p:ph type="body" sz="quarter" idx="32" hasCustomPrompt="1"/>
          </p:nvPr>
        </p:nvSpPr>
        <p:spPr>
          <a:xfrm>
            <a:off x="409222" y="3713240"/>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4" name="Text Placeholder 7"/>
          <p:cNvSpPr>
            <a:spLocks noGrp="1"/>
          </p:cNvSpPr>
          <p:nvPr>
            <p:ph type="body" sz="quarter" idx="33" hasCustomPrompt="1"/>
          </p:nvPr>
        </p:nvSpPr>
        <p:spPr>
          <a:xfrm>
            <a:off x="409222" y="3950278"/>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5" name="Text Placeholder 7"/>
          <p:cNvSpPr>
            <a:spLocks noGrp="1"/>
          </p:cNvSpPr>
          <p:nvPr>
            <p:ph type="body" sz="quarter" idx="34" hasCustomPrompt="1"/>
          </p:nvPr>
        </p:nvSpPr>
        <p:spPr>
          <a:xfrm>
            <a:off x="409222" y="4407609"/>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6" name="Text Placeholder 7"/>
          <p:cNvSpPr>
            <a:spLocks noGrp="1"/>
          </p:cNvSpPr>
          <p:nvPr>
            <p:ph type="body" sz="quarter" idx="35" hasCustomPrompt="1"/>
          </p:nvPr>
        </p:nvSpPr>
        <p:spPr>
          <a:xfrm>
            <a:off x="409222" y="4644646"/>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7" name="Text Placeholder 7"/>
          <p:cNvSpPr>
            <a:spLocks noGrp="1"/>
          </p:cNvSpPr>
          <p:nvPr>
            <p:ph type="body" sz="quarter" idx="36" hasCustomPrompt="1"/>
          </p:nvPr>
        </p:nvSpPr>
        <p:spPr>
          <a:xfrm>
            <a:off x="7888111" y="4227700"/>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68" name="Text Placeholder 7"/>
          <p:cNvSpPr>
            <a:spLocks noGrp="1"/>
          </p:cNvSpPr>
          <p:nvPr>
            <p:ph type="body" sz="quarter" idx="37" hasCustomPrompt="1"/>
          </p:nvPr>
        </p:nvSpPr>
        <p:spPr>
          <a:xfrm>
            <a:off x="7888111" y="4464737"/>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8" name="Text Placeholder 7"/>
          <p:cNvSpPr>
            <a:spLocks noGrp="1"/>
          </p:cNvSpPr>
          <p:nvPr>
            <p:ph type="body" sz="quarter" idx="45" hasCustomPrompt="1"/>
          </p:nvPr>
        </p:nvSpPr>
        <p:spPr>
          <a:xfrm>
            <a:off x="6995995" y="4334049"/>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81" name="Text Placeholder 7"/>
          <p:cNvSpPr>
            <a:spLocks noGrp="1"/>
          </p:cNvSpPr>
          <p:nvPr>
            <p:ph type="body" sz="quarter" idx="48" hasCustomPrompt="1"/>
          </p:nvPr>
        </p:nvSpPr>
        <p:spPr>
          <a:xfrm>
            <a:off x="2226788" y="1950010"/>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2" name="Text Placeholder 7"/>
          <p:cNvSpPr>
            <a:spLocks noGrp="1"/>
          </p:cNvSpPr>
          <p:nvPr>
            <p:ph type="body" sz="quarter" idx="49" hasCustomPrompt="1"/>
          </p:nvPr>
        </p:nvSpPr>
        <p:spPr>
          <a:xfrm>
            <a:off x="2226788" y="2689042"/>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5" name="Text Placeholder 7"/>
          <p:cNvSpPr>
            <a:spLocks noGrp="1"/>
          </p:cNvSpPr>
          <p:nvPr>
            <p:ph type="body" sz="quarter" idx="52" hasCustomPrompt="1"/>
          </p:nvPr>
        </p:nvSpPr>
        <p:spPr>
          <a:xfrm>
            <a:off x="2226788" y="3801547"/>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6" name="Text Placeholder 7"/>
          <p:cNvSpPr>
            <a:spLocks noGrp="1"/>
          </p:cNvSpPr>
          <p:nvPr>
            <p:ph type="body" sz="quarter" idx="53" hasCustomPrompt="1"/>
          </p:nvPr>
        </p:nvSpPr>
        <p:spPr>
          <a:xfrm>
            <a:off x="2226788" y="4540579"/>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9" name="Text Placeholder 7"/>
          <p:cNvSpPr>
            <a:spLocks noGrp="1"/>
          </p:cNvSpPr>
          <p:nvPr>
            <p:ph type="body" sz="quarter" idx="10" hasCustomPrompt="1"/>
          </p:nvPr>
        </p:nvSpPr>
        <p:spPr>
          <a:xfrm>
            <a:off x="421198" y="745367"/>
            <a:ext cx="9117913"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90" name="Straight Connector 89"/>
          <p:cNvCxnSpPr/>
          <p:nvPr userDrawn="1"/>
        </p:nvCxnSpPr>
        <p:spPr>
          <a:xfrm flipV="1">
            <a:off x="435311" y="1288033"/>
            <a:ext cx="9117912"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userDrawn="1"/>
        </p:nvCxnSpPr>
        <p:spPr>
          <a:xfrm flipH="1">
            <a:off x="449421" y="58089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2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nodeType="withEffect">
                                  <p:stCondLst>
                                    <p:cond delay="2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par>
                                <p:cTn id="20" presetID="42" presetClass="entr" presetSubtype="0" fill="hold" grpId="0" nodeType="withEffect">
                                  <p:stCondLst>
                                    <p:cond delay="200"/>
                                  </p:stCondLst>
                                  <p:childTnLst>
                                    <p:set>
                                      <p:cBhvr>
                                        <p:cTn id="21" dur="1" fill="hold">
                                          <p:stCondLst>
                                            <p:cond delay="0"/>
                                          </p:stCondLst>
                                        </p:cTn>
                                        <p:tgtEl>
                                          <p:spTgt spid="57">
                                            <p:txEl>
                                              <p:pRg st="0" end="0"/>
                                            </p:txEl>
                                          </p:spTgt>
                                        </p:tgtEl>
                                        <p:attrNameLst>
                                          <p:attrName>style.visibility</p:attrName>
                                        </p:attrNameLst>
                                      </p:cBhvr>
                                      <p:to>
                                        <p:strVal val="visible"/>
                                      </p:to>
                                    </p:set>
                                    <p:animEffect transition="in" filter="fade">
                                      <p:cBhvr>
                                        <p:cTn id="22" dur="400"/>
                                        <p:tgtEl>
                                          <p:spTgt spid="57">
                                            <p:txEl>
                                              <p:pRg st="0" end="0"/>
                                            </p:txEl>
                                          </p:spTgt>
                                        </p:tgtEl>
                                      </p:cBhvr>
                                    </p:animEffect>
                                    <p:anim calcmode="lin" valueType="num">
                                      <p:cBhvr>
                                        <p:cTn id="23" dur="4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57">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58">
                                            <p:txEl>
                                              <p:pRg st="0" end="0"/>
                                            </p:txEl>
                                          </p:spTgt>
                                        </p:tgtEl>
                                        <p:attrNameLst>
                                          <p:attrName>style.visibility</p:attrName>
                                        </p:attrNameLst>
                                      </p:cBhvr>
                                      <p:to>
                                        <p:strVal val="visible"/>
                                      </p:to>
                                    </p:set>
                                    <p:animEffect transition="in" filter="fade">
                                      <p:cBhvr>
                                        <p:cTn id="27" dur="400"/>
                                        <p:tgtEl>
                                          <p:spTgt spid="58">
                                            <p:txEl>
                                              <p:pRg st="0" end="0"/>
                                            </p:txEl>
                                          </p:spTgt>
                                        </p:tgtEl>
                                      </p:cBhvr>
                                    </p:animEffect>
                                    <p:anim calcmode="lin" valueType="num">
                                      <p:cBhvr>
                                        <p:cTn id="28" dur="4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58">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59">
                                            <p:txEl>
                                              <p:pRg st="0" end="0"/>
                                            </p:txEl>
                                          </p:spTgt>
                                        </p:tgtEl>
                                        <p:attrNameLst>
                                          <p:attrName>style.visibility</p:attrName>
                                        </p:attrNameLst>
                                      </p:cBhvr>
                                      <p:to>
                                        <p:strVal val="visible"/>
                                      </p:to>
                                    </p:set>
                                    <p:animEffect transition="in" filter="fade">
                                      <p:cBhvr>
                                        <p:cTn id="32" dur="400"/>
                                        <p:tgtEl>
                                          <p:spTgt spid="59">
                                            <p:txEl>
                                              <p:pRg st="0" end="0"/>
                                            </p:txEl>
                                          </p:spTgt>
                                        </p:tgtEl>
                                      </p:cBhvr>
                                    </p:animEffect>
                                    <p:anim calcmode="lin" valueType="num">
                                      <p:cBhvr>
                                        <p:cTn id="33"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34" dur="400" fill="hold"/>
                                        <p:tgtEl>
                                          <p:spTgt spid="59">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60">
                                            <p:txEl>
                                              <p:pRg st="0" end="0"/>
                                            </p:txEl>
                                          </p:spTgt>
                                        </p:tgtEl>
                                        <p:attrNameLst>
                                          <p:attrName>style.visibility</p:attrName>
                                        </p:attrNameLst>
                                      </p:cBhvr>
                                      <p:to>
                                        <p:strVal val="visible"/>
                                      </p:to>
                                    </p:set>
                                    <p:animEffect transition="in" filter="fade">
                                      <p:cBhvr>
                                        <p:cTn id="37" dur="400"/>
                                        <p:tgtEl>
                                          <p:spTgt spid="60">
                                            <p:txEl>
                                              <p:pRg st="0" end="0"/>
                                            </p:txEl>
                                          </p:spTgt>
                                        </p:tgtEl>
                                      </p:cBhvr>
                                    </p:animEffect>
                                    <p:anim calcmode="lin" valueType="num">
                                      <p:cBhvr>
                                        <p:cTn id="38" dur="4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39" dur="400" fill="hold"/>
                                        <p:tgtEl>
                                          <p:spTgt spid="60">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63">
                                            <p:txEl>
                                              <p:pRg st="0" end="0"/>
                                            </p:txEl>
                                          </p:spTgt>
                                        </p:tgtEl>
                                        <p:attrNameLst>
                                          <p:attrName>style.visibility</p:attrName>
                                        </p:attrNameLst>
                                      </p:cBhvr>
                                      <p:to>
                                        <p:strVal val="visible"/>
                                      </p:to>
                                    </p:set>
                                    <p:animEffect transition="in" filter="fade">
                                      <p:cBhvr>
                                        <p:cTn id="42" dur="400"/>
                                        <p:tgtEl>
                                          <p:spTgt spid="63">
                                            <p:txEl>
                                              <p:pRg st="0" end="0"/>
                                            </p:txEl>
                                          </p:spTgt>
                                        </p:tgtEl>
                                      </p:cBhvr>
                                    </p:animEffect>
                                    <p:anim calcmode="lin" valueType="num">
                                      <p:cBhvr>
                                        <p:cTn id="43" dur="4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44" dur="400" fill="hold"/>
                                        <p:tgtEl>
                                          <p:spTgt spid="63">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64">
                                            <p:txEl>
                                              <p:pRg st="0" end="0"/>
                                            </p:txEl>
                                          </p:spTgt>
                                        </p:tgtEl>
                                        <p:attrNameLst>
                                          <p:attrName>style.visibility</p:attrName>
                                        </p:attrNameLst>
                                      </p:cBhvr>
                                      <p:to>
                                        <p:strVal val="visible"/>
                                      </p:to>
                                    </p:set>
                                    <p:animEffect transition="in" filter="fade">
                                      <p:cBhvr>
                                        <p:cTn id="47" dur="400"/>
                                        <p:tgtEl>
                                          <p:spTgt spid="64">
                                            <p:txEl>
                                              <p:pRg st="0" end="0"/>
                                            </p:txEl>
                                          </p:spTgt>
                                        </p:tgtEl>
                                      </p:cBhvr>
                                    </p:animEffect>
                                    <p:anim calcmode="lin" valueType="num">
                                      <p:cBhvr>
                                        <p:cTn id="48" dur="4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49" dur="400" fill="hold"/>
                                        <p:tgtEl>
                                          <p:spTgt spid="64">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65">
                                            <p:txEl>
                                              <p:pRg st="0" end="0"/>
                                            </p:txEl>
                                          </p:spTgt>
                                        </p:tgtEl>
                                        <p:attrNameLst>
                                          <p:attrName>style.visibility</p:attrName>
                                        </p:attrNameLst>
                                      </p:cBhvr>
                                      <p:to>
                                        <p:strVal val="visible"/>
                                      </p:to>
                                    </p:set>
                                    <p:animEffect transition="in" filter="fade">
                                      <p:cBhvr>
                                        <p:cTn id="52" dur="400"/>
                                        <p:tgtEl>
                                          <p:spTgt spid="65">
                                            <p:txEl>
                                              <p:pRg st="0" end="0"/>
                                            </p:txEl>
                                          </p:spTgt>
                                        </p:tgtEl>
                                      </p:cBhvr>
                                    </p:animEffect>
                                    <p:anim calcmode="lin" valueType="num">
                                      <p:cBhvr>
                                        <p:cTn id="53" dur="4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65">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66">
                                            <p:txEl>
                                              <p:pRg st="0" end="0"/>
                                            </p:txEl>
                                          </p:spTgt>
                                        </p:tgtEl>
                                        <p:attrNameLst>
                                          <p:attrName>style.visibility</p:attrName>
                                        </p:attrNameLst>
                                      </p:cBhvr>
                                      <p:to>
                                        <p:strVal val="visible"/>
                                      </p:to>
                                    </p:set>
                                    <p:animEffect transition="in" filter="fade">
                                      <p:cBhvr>
                                        <p:cTn id="57" dur="400"/>
                                        <p:tgtEl>
                                          <p:spTgt spid="66">
                                            <p:txEl>
                                              <p:pRg st="0" end="0"/>
                                            </p:txEl>
                                          </p:spTgt>
                                        </p:tgtEl>
                                      </p:cBhvr>
                                    </p:animEffect>
                                    <p:anim calcmode="lin" valueType="num">
                                      <p:cBhvr>
                                        <p:cTn id="58" dur="4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66">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67">
                                            <p:txEl>
                                              <p:pRg st="0" end="0"/>
                                            </p:txEl>
                                          </p:spTgt>
                                        </p:tgtEl>
                                        <p:attrNameLst>
                                          <p:attrName>style.visibility</p:attrName>
                                        </p:attrNameLst>
                                      </p:cBhvr>
                                      <p:to>
                                        <p:strVal val="visible"/>
                                      </p:to>
                                    </p:set>
                                    <p:animEffect transition="in" filter="fade">
                                      <p:cBhvr>
                                        <p:cTn id="62" dur="400"/>
                                        <p:tgtEl>
                                          <p:spTgt spid="67">
                                            <p:txEl>
                                              <p:pRg st="0" end="0"/>
                                            </p:txEl>
                                          </p:spTgt>
                                        </p:tgtEl>
                                      </p:cBhvr>
                                    </p:animEffect>
                                    <p:anim calcmode="lin" valueType="num">
                                      <p:cBhvr>
                                        <p:cTn id="63" dur="4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67">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68">
                                            <p:txEl>
                                              <p:pRg st="0" end="0"/>
                                            </p:txEl>
                                          </p:spTgt>
                                        </p:tgtEl>
                                        <p:attrNameLst>
                                          <p:attrName>style.visibility</p:attrName>
                                        </p:attrNameLst>
                                      </p:cBhvr>
                                      <p:to>
                                        <p:strVal val="visible"/>
                                      </p:to>
                                    </p:set>
                                    <p:animEffect transition="in" filter="fade">
                                      <p:cBhvr>
                                        <p:cTn id="67" dur="400"/>
                                        <p:tgtEl>
                                          <p:spTgt spid="68">
                                            <p:txEl>
                                              <p:pRg st="0" end="0"/>
                                            </p:txEl>
                                          </p:spTgt>
                                        </p:tgtEl>
                                      </p:cBhvr>
                                    </p:animEffect>
                                    <p:anim calcmode="lin" valueType="num">
                                      <p:cBhvr>
                                        <p:cTn id="68" dur="4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68">
                                            <p:txEl>
                                              <p:pRg st="0" end="0"/>
                                            </p:txEl>
                                          </p:spTgt>
                                        </p:tgtEl>
                                        <p:attrNameLst>
                                          <p:attrName>ppt_y</p:attrName>
                                        </p:attrNameLst>
                                      </p:cBhvr>
                                      <p:tavLst>
                                        <p:tav tm="0">
                                          <p:val>
                                            <p:strVal val="#ppt_y+.1"/>
                                          </p:val>
                                        </p:tav>
                                        <p:tav tm="100000">
                                          <p:val>
                                            <p:strVal val="#ppt_y"/>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78">
                                            <p:txEl>
                                              <p:pRg st="0" end="0"/>
                                            </p:txEl>
                                          </p:spTgt>
                                        </p:tgtEl>
                                        <p:attrNameLst>
                                          <p:attrName>style.visibility</p:attrName>
                                        </p:attrNameLst>
                                      </p:cBhvr>
                                      <p:to>
                                        <p:strVal val="visible"/>
                                      </p:to>
                                    </p:set>
                                    <p:anim calcmode="lin" valueType="num">
                                      <p:cBhvr>
                                        <p:cTn id="72" dur="300" fill="hold"/>
                                        <p:tgtEl>
                                          <p:spTgt spid="78">
                                            <p:txEl>
                                              <p:pRg st="0" end="0"/>
                                            </p:txEl>
                                          </p:spTgt>
                                        </p:tgtEl>
                                        <p:attrNameLst>
                                          <p:attrName>ppt_w</p:attrName>
                                        </p:attrNameLst>
                                      </p:cBhvr>
                                      <p:tavLst>
                                        <p:tav tm="0">
                                          <p:val>
                                            <p:fltVal val="0"/>
                                          </p:val>
                                        </p:tav>
                                        <p:tav tm="100000">
                                          <p:val>
                                            <p:strVal val="#ppt_w"/>
                                          </p:val>
                                        </p:tav>
                                      </p:tavLst>
                                    </p:anim>
                                    <p:anim calcmode="lin" valueType="num">
                                      <p:cBhvr>
                                        <p:cTn id="73" dur="300" fill="hold"/>
                                        <p:tgtEl>
                                          <p:spTgt spid="78">
                                            <p:txEl>
                                              <p:pRg st="0" end="0"/>
                                            </p:txEl>
                                          </p:spTgt>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81">
                                            <p:txEl>
                                              <p:pRg st="0" end="0"/>
                                            </p:txEl>
                                          </p:spTgt>
                                        </p:tgtEl>
                                        <p:attrNameLst>
                                          <p:attrName>style.visibility</p:attrName>
                                        </p:attrNameLst>
                                      </p:cBhvr>
                                      <p:to>
                                        <p:strVal val="visible"/>
                                      </p:to>
                                    </p:set>
                                    <p:anim calcmode="lin" valueType="num">
                                      <p:cBhvr>
                                        <p:cTn id="76" dur="3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77" dur="300" fill="hold"/>
                                        <p:tgtEl>
                                          <p:spTgt spid="81">
                                            <p:txEl>
                                              <p:pRg st="0" end="0"/>
                                            </p:txEl>
                                          </p:spTgt>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82">
                                            <p:txEl>
                                              <p:pRg st="0" end="0"/>
                                            </p:txEl>
                                          </p:spTgt>
                                        </p:tgtEl>
                                        <p:attrNameLst>
                                          <p:attrName>style.visibility</p:attrName>
                                        </p:attrNameLst>
                                      </p:cBhvr>
                                      <p:to>
                                        <p:strVal val="visible"/>
                                      </p:to>
                                    </p:set>
                                    <p:anim calcmode="lin" valueType="num">
                                      <p:cBhvr>
                                        <p:cTn id="80" dur="3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81" dur="300" fill="hold"/>
                                        <p:tgtEl>
                                          <p:spTgt spid="82">
                                            <p:txEl>
                                              <p:pRg st="0" end="0"/>
                                            </p:txEl>
                                          </p:spTgt>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0"/>
                                  </p:stCondLst>
                                  <p:childTnLst>
                                    <p:set>
                                      <p:cBhvr>
                                        <p:cTn id="83" dur="1" fill="hold">
                                          <p:stCondLst>
                                            <p:cond delay="0"/>
                                          </p:stCondLst>
                                        </p:cTn>
                                        <p:tgtEl>
                                          <p:spTgt spid="85">
                                            <p:txEl>
                                              <p:pRg st="0" end="0"/>
                                            </p:txEl>
                                          </p:spTgt>
                                        </p:tgtEl>
                                        <p:attrNameLst>
                                          <p:attrName>style.visibility</p:attrName>
                                        </p:attrNameLst>
                                      </p:cBhvr>
                                      <p:to>
                                        <p:strVal val="visible"/>
                                      </p:to>
                                    </p:set>
                                    <p:anim calcmode="lin" valueType="num">
                                      <p:cBhvr>
                                        <p:cTn id="84" dur="300" fill="hold"/>
                                        <p:tgtEl>
                                          <p:spTgt spid="85">
                                            <p:txEl>
                                              <p:pRg st="0" end="0"/>
                                            </p:txEl>
                                          </p:spTgt>
                                        </p:tgtEl>
                                        <p:attrNameLst>
                                          <p:attrName>ppt_w</p:attrName>
                                        </p:attrNameLst>
                                      </p:cBhvr>
                                      <p:tavLst>
                                        <p:tav tm="0">
                                          <p:val>
                                            <p:fltVal val="0"/>
                                          </p:val>
                                        </p:tav>
                                        <p:tav tm="100000">
                                          <p:val>
                                            <p:strVal val="#ppt_w"/>
                                          </p:val>
                                        </p:tav>
                                      </p:tavLst>
                                    </p:anim>
                                    <p:anim calcmode="lin" valueType="num">
                                      <p:cBhvr>
                                        <p:cTn id="85" dur="300" fill="hold"/>
                                        <p:tgtEl>
                                          <p:spTgt spid="85">
                                            <p:txEl>
                                              <p:pRg st="0" end="0"/>
                                            </p:txEl>
                                          </p:spTgt>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0"/>
                                  </p:stCondLst>
                                  <p:childTnLst>
                                    <p:set>
                                      <p:cBhvr>
                                        <p:cTn id="87" dur="1" fill="hold">
                                          <p:stCondLst>
                                            <p:cond delay="0"/>
                                          </p:stCondLst>
                                        </p:cTn>
                                        <p:tgtEl>
                                          <p:spTgt spid="86">
                                            <p:txEl>
                                              <p:pRg st="0" end="0"/>
                                            </p:txEl>
                                          </p:spTgt>
                                        </p:tgtEl>
                                        <p:attrNameLst>
                                          <p:attrName>style.visibility</p:attrName>
                                        </p:attrNameLst>
                                      </p:cBhvr>
                                      <p:to>
                                        <p:strVal val="visible"/>
                                      </p:to>
                                    </p:set>
                                    <p:anim calcmode="lin" valueType="num">
                                      <p:cBhvr>
                                        <p:cTn id="88" dur="300" fill="hold"/>
                                        <p:tgtEl>
                                          <p:spTgt spid="86">
                                            <p:txEl>
                                              <p:pRg st="0" end="0"/>
                                            </p:txEl>
                                          </p:spTgt>
                                        </p:tgtEl>
                                        <p:attrNameLst>
                                          <p:attrName>ppt_w</p:attrName>
                                        </p:attrNameLst>
                                      </p:cBhvr>
                                      <p:tavLst>
                                        <p:tav tm="0">
                                          <p:val>
                                            <p:fltVal val="0"/>
                                          </p:val>
                                        </p:tav>
                                        <p:tav tm="100000">
                                          <p:val>
                                            <p:strVal val="#ppt_w"/>
                                          </p:val>
                                        </p:tav>
                                      </p:tavLst>
                                    </p:anim>
                                    <p:anim calcmode="lin" valueType="num">
                                      <p:cBhvr>
                                        <p:cTn id="89" dur="300" fill="hold"/>
                                        <p:tgtEl>
                                          <p:spTgt spid="86">
                                            <p:txEl>
                                              <p:pRg st="0" end="0"/>
                                            </p:txEl>
                                          </p:spTgt>
                                        </p:tgtEl>
                                        <p:attrNameLst>
                                          <p:attrName>ppt_h</p:attrName>
                                        </p:attrNameLst>
                                      </p:cBhvr>
                                      <p:tavLst>
                                        <p:tav tm="0">
                                          <p:val>
                                            <p:fltVal val="0"/>
                                          </p:val>
                                        </p:tav>
                                        <p:tav tm="100000">
                                          <p:val>
                                            <p:strVal val="#ppt_h"/>
                                          </p:val>
                                        </p:tav>
                                      </p:tavLst>
                                    </p:anim>
                                  </p:childTnLst>
                                </p:cTn>
                              </p:par>
                              <p:par>
                                <p:cTn id="90" presetID="42" presetClass="entr" presetSubtype="0" fill="hold" grpId="0" nodeType="withEffect">
                                  <p:stCondLst>
                                    <p:cond delay="200"/>
                                  </p:stCondLst>
                                  <p:childTnLst>
                                    <p:set>
                                      <p:cBhvr>
                                        <p:cTn id="91" dur="1" fill="hold">
                                          <p:stCondLst>
                                            <p:cond delay="0"/>
                                          </p:stCondLst>
                                        </p:cTn>
                                        <p:tgtEl>
                                          <p:spTgt spid="89">
                                            <p:txEl>
                                              <p:pRg st="0" end="0"/>
                                            </p:txEl>
                                          </p:spTgt>
                                        </p:tgtEl>
                                        <p:attrNameLst>
                                          <p:attrName>style.visibility</p:attrName>
                                        </p:attrNameLst>
                                      </p:cBhvr>
                                      <p:to>
                                        <p:strVal val="visible"/>
                                      </p:to>
                                    </p:set>
                                    <p:animEffect transition="in" filter="fade">
                                      <p:cBhvr>
                                        <p:cTn id="92" dur="400"/>
                                        <p:tgtEl>
                                          <p:spTgt spid="89">
                                            <p:txEl>
                                              <p:pRg st="0" end="0"/>
                                            </p:txEl>
                                          </p:spTgt>
                                        </p:tgtEl>
                                      </p:cBhvr>
                                    </p:animEffect>
                                    <p:anim calcmode="lin" valueType="num">
                                      <p:cBhvr>
                                        <p:cTn id="93" dur="400" fill="hold"/>
                                        <p:tgtEl>
                                          <p:spTgt spid="89">
                                            <p:txEl>
                                              <p:pRg st="0" end="0"/>
                                            </p:txEl>
                                          </p:spTgt>
                                        </p:tgtEl>
                                        <p:attrNameLst>
                                          <p:attrName>ppt_x</p:attrName>
                                        </p:attrNameLst>
                                      </p:cBhvr>
                                      <p:tavLst>
                                        <p:tav tm="0">
                                          <p:val>
                                            <p:strVal val="#ppt_x"/>
                                          </p:val>
                                        </p:tav>
                                        <p:tav tm="100000">
                                          <p:val>
                                            <p:strVal val="#ppt_x"/>
                                          </p:val>
                                        </p:tav>
                                      </p:tavLst>
                                    </p:anim>
                                    <p:anim calcmode="lin" valueType="num">
                                      <p:cBhvr>
                                        <p:cTn id="94" dur="400" fill="hold"/>
                                        <p:tgtEl>
                                          <p:spTgt spid="8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7" grpId="0" build="p">
        <p:tmplLst>
          <p:tmpl lvl="1">
            <p:tnLst>
              <p:par>
                <p:cTn presetID="42"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400"/>
                        <p:tgtEl>
                          <p:spTgt spid="57"/>
                        </p:tgtEl>
                      </p:cBhvr>
                    </p:animEffect>
                    <p:anim calcmode="lin" valueType="num">
                      <p:cBhvr>
                        <p:cTn dur="400" fill="hold"/>
                        <p:tgtEl>
                          <p:spTgt spid="57"/>
                        </p:tgtEl>
                        <p:attrNameLst>
                          <p:attrName>ppt_x</p:attrName>
                        </p:attrNameLst>
                      </p:cBhvr>
                      <p:tavLst>
                        <p:tav tm="0">
                          <p:val>
                            <p:strVal val="#ppt_x"/>
                          </p:val>
                        </p:tav>
                        <p:tav tm="100000">
                          <p:val>
                            <p:strVal val="#ppt_x"/>
                          </p:val>
                        </p:tav>
                      </p:tavLst>
                    </p:anim>
                    <p:anim calcmode="lin" valueType="num">
                      <p:cBhvr>
                        <p:cTn dur="400" fill="hold"/>
                        <p:tgtEl>
                          <p:spTgt spid="57"/>
                        </p:tgtEl>
                        <p:attrNameLst>
                          <p:attrName>ppt_y</p:attrName>
                        </p:attrNameLst>
                      </p:cBhvr>
                      <p:tavLst>
                        <p:tav tm="0">
                          <p:val>
                            <p:strVal val="#ppt_y+.1"/>
                          </p:val>
                        </p:tav>
                        <p:tav tm="100000">
                          <p:val>
                            <p:strVal val="#ppt_y"/>
                          </p:val>
                        </p:tav>
                      </p:tavLst>
                    </p:anim>
                  </p:childTnLst>
                </p:cTn>
              </p:par>
            </p:tnLst>
          </p:tmpl>
        </p:tmplLst>
      </p:bldP>
      <p:bldP spid="58" grpId="0" build="p">
        <p:tmplLst>
          <p:tmpl lvl="1">
            <p:tnLst>
              <p:par>
                <p:cTn presetID="42" presetClass="entr" presetSubtype="0" fill="hold" nodeType="withEffect">
                  <p:stCondLst>
                    <p:cond delay="200"/>
                  </p:stCondLst>
                  <p:childTnLst>
                    <p:set>
                      <p:cBhvr>
                        <p:cTn dur="1" fill="hold">
                          <p:stCondLst>
                            <p:cond delay="0"/>
                          </p:stCondLst>
                        </p:cTn>
                        <p:tgtEl>
                          <p:spTgt spid="58"/>
                        </p:tgtEl>
                        <p:attrNameLst>
                          <p:attrName>style.visibility</p:attrName>
                        </p:attrNameLst>
                      </p:cBhvr>
                      <p:to>
                        <p:strVal val="visible"/>
                      </p:to>
                    </p:set>
                    <p:animEffect transition="in" filter="fade">
                      <p:cBhvr>
                        <p:cTn dur="400"/>
                        <p:tgtEl>
                          <p:spTgt spid="58"/>
                        </p:tgtEl>
                      </p:cBhvr>
                    </p:animEffect>
                    <p:anim calcmode="lin" valueType="num">
                      <p:cBhvr>
                        <p:cTn dur="400" fill="hold"/>
                        <p:tgtEl>
                          <p:spTgt spid="58"/>
                        </p:tgtEl>
                        <p:attrNameLst>
                          <p:attrName>ppt_x</p:attrName>
                        </p:attrNameLst>
                      </p:cBhvr>
                      <p:tavLst>
                        <p:tav tm="0">
                          <p:val>
                            <p:strVal val="#ppt_x"/>
                          </p:val>
                        </p:tav>
                        <p:tav tm="100000">
                          <p:val>
                            <p:strVal val="#ppt_x"/>
                          </p:val>
                        </p:tav>
                      </p:tavLst>
                    </p:anim>
                    <p:anim calcmode="lin" valueType="num">
                      <p:cBhvr>
                        <p:cTn dur="400" fill="hold"/>
                        <p:tgtEl>
                          <p:spTgt spid="58"/>
                        </p:tgtEl>
                        <p:attrNameLst>
                          <p:attrName>ppt_y</p:attrName>
                        </p:attrNameLst>
                      </p:cBhvr>
                      <p:tavLst>
                        <p:tav tm="0">
                          <p:val>
                            <p:strVal val="#ppt_y+.1"/>
                          </p:val>
                        </p:tav>
                        <p:tav tm="100000">
                          <p:val>
                            <p:strVal val="#ppt_y"/>
                          </p:val>
                        </p:tav>
                      </p:tavLst>
                    </p:anim>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P spid="60" grpId="0" build="p">
        <p:tmplLst>
          <p:tmpl lvl="1">
            <p:tnLst>
              <p:par>
                <p:cTn presetID="42" presetClass="entr" presetSubtype="0" fill="hold" nodeType="withEffect">
                  <p:stCondLst>
                    <p:cond delay="200"/>
                  </p:stCondLst>
                  <p:childTnLst>
                    <p:set>
                      <p:cBhvr>
                        <p:cTn dur="1" fill="hold">
                          <p:stCondLst>
                            <p:cond delay="0"/>
                          </p:stCondLst>
                        </p:cTn>
                        <p:tgtEl>
                          <p:spTgt spid="60"/>
                        </p:tgtEl>
                        <p:attrNameLst>
                          <p:attrName>style.visibility</p:attrName>
                        </p:attrNameLst>
                      </p:cBhvr>
                      <p:to>
                        <p:strVal val="visible"/>
                      </p:to>
                    </p:set>
                    <p:animEffect transition="in" filter="fade">
                      <p:cBhvr>
                        <p:cTn dur="400"/>
                        <p:tgtEl>
                          <p:spTgt spid="60"/>
                        </p:tgtEl>
                      </p:cBhvr>
                    </p:animEffect>
                    <p:anim calcmode="lin" valueType="num">
                      <p:cBhvr>
                        <p:cTn dur="400" fill="hold"/>
                        <p:tgtEl>
                          <p:spTgt spid="60"/>
                        </p:tgtEl>
                        <p:attrNameLst>
                          <p:attrName>ppt_x</p:attrName>
                        </p:attrNameLst>
                      </p:cBhvr>
                      <p:tavLst>
                        <p:tav tm="0">
                          <p:val>
                            <p:strVal val="#ppt_x"/>
                          </p:val>
                        </p:tav>
                        <p:tav tm="100000">
                          <p:val>
                            <p:strVal val="#ppt_x"/>
                          </p:val>
                        </p:tav>
                      </p:tavLst>
                    </p:anim>
                    <p:anim calcmode="lin" valueType="num">
                      <p:cBhvr>
                        <p:cTn dur="400" fill="hold"/>
                        <p:tgtEl>
                          <p:spTgt spid="60"/>
                        </p:tgtEl>
                        <p:attrNameLst>
                          <p:attrName>ppt_y</p:attrName>
                        </p:attrNameLst>
                      </p:cBhvr>
                      <p:tavLst>
                        <p:tav tm="0">
                          <p:val>
                            <p:strVal val="#ppt_y+.1"/>
                          </p:val>
                        </p:tav>
                        <p:tav tm="100000">
                          <p:val>
                            <p:strVal val="#ppt_y"/>
                          </p:val>
                        </p:tav>
                      </p:tavLst>
                    </p:anim>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400"/>
                        <p:tgtEl>
                          <p:spTgt spid="63"/>
                        </p:tgtEl>
                      </p:cBhvr>
                    </p:animEffect>
                    <p:anim calcmode="lin" valueType="num">
                      <p:cBhvr>
                        <p:cTn dur="400" fill="hold"/>
                        <p:tgtEl>
                          <p:spTgt spid="63"/>
                        </p:tgtEl>
                        <p:attrNameLst>
                          <p:attrName>ppt_x</p:attrName>
                        </p:attrNameLst>
                      </p:cBhvr>
                      <p:tavLst>
                        <p:tav tm="0">
                          <p:val>
                            <p:strVal val="#ppt_x"/>
                          </p:val>
                        </p:tav>
                        <p:tav tm="100000">
                          <p:val>
                            <p:strVal val="#ppt_x"/>
                          </p:val>
                        </p:tav>
                      </p:tavLst>
                    </p:anim>
                    <p:anim calcmode="lin" valueType="num">
                      <p:cBhvr>
                        <p:cTn dur="400" fill="hold"/>
                        <p:tgtEl>
                          <p:spTgt spid="63"/>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42" presetClass="entr" presetSubtype="0" fill="hold" nodeType="withEffect">
                  <p:stCondLst>
                    <p:cond delay="200"/>
                  </p:stCondLst>
                  <p:childTnLst>
                    <p:set>
                      <p:cBhvr>
                        <p:cTn dur="1" fill="hold">
                          <p:stCondLst>
                            <p:cond delay="0"/>
                          </p:stCondLst>
                        </p:cTn>
                        <p:tgtEl>
                          <p:spTgt spid="64"/>
                        </p:tgtEl>
                        <p:attrNameLst>
                          <p:attrName>style.visibility</p:attrName>
                        </p:attrNameLst>
                      </p:cBhvr>
                      <p:to>
                        <p:strVal val="visible"/>
                      </p:to>
                    </p:set>
                    <p:animEffect transition="in" filter="fade">
                      <p:cBhvr>
                        <p:cTn dur="400"/>
                        <p:tgtEl>
                          <p:spTgt spid="64"/>
                        </p:tgtEl>
                      </p:cBhvr>
                    </p:animEffect>
                    <p:anim calcmode="lin" valueType="num">
                      <p:cBhvr>
                        <p:cTn dur="400" fill="hold"/>
                        <p:tgtEl>
                          <p:spTgt spid="64"/>
                        </p:tgtEl>
                        <p:attrNameLst>
                          <p:attrName>ppt_x</p:attrName>
                        </p:attrNameLst>
                      </p:cBhvr>
                      <p:tavLst>
                        <p:tav tm="0">
                          <p:val>
                            <p:strVal val="#ppt_x"/>
                          </p:val>
                        </p:tav>
                        <p:tav tm="100000">
                          <p:val>
                            <p:strVal val="#ppt_x"/>
                          </p:val>
                        </p:tav>
                      </p:tavLst>
                    </p:anim>
                    <p:anim calcmode="lin" valueType="num">
                      <p:cBhvr>
                        <p:cTn dur="400" fill="hold"/>
                        <p:tgtEl>
                          <p:spTgt spid="64"/>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42" presetClass="entr" presetSubtype="0" fill="hold" nodeType="withEffect">
                  <p:stCondLst>
                    <p:cond delay="200"/>
                  </p:stCondLst>
                  <p:childTnLst>
                    <p:set>
                      <p:cBhvr>
                        <p:cTn dur="1" fill="hold">
                          <p:stCondLst>
                            <p:cond delay="0"/>
                          </p:stCondLst>
                        </p:cTn>
                        <p:tgtEl>
                          <p:spTgt spid="65"/>
                        </p:tgtEl>
                        <p:attrNameLst>
                          <p:attrName>style.visibility</p:attrName>
                        </p:attrNameLst>
                      </p:cBhvr>
                      <p:to>
                        <p:strVal val="visible"/>
                      </p:to>
                    </p:set>
                    <p:animEffect transition="in" filter="fade">
                      <p:cBhvr>
                        <p:cTn dur="400"/>
                        <p:tgtEl>
                          <p:spTgt spid="65"/>
                        </p:tgtEl>
                      </p:cBhvr>
                    </p:animEffect>
                    <p:anim calcmode="lin" valueType="num">
                      <p:cBhvr>
                        <p:cTn dur="400" fill="hold"/>
                        <p:tgtEl>
                          <p:spTgt spid="65"/>
                        </p:tgtEl>
                        <p:attrNameLst>
                          <p:attrName>ppt_x</p:attrName>
                        </p:attrNameLst>
                      </p:cBhvr>
                      <p:tavLst>
                        <p:tav tm="0">
                          <p:val>
                            <p:strVal val="#ppt_x"/>
                          </p:val>
                        </p:tav>
                        <p:tav tm="100000">
                          <p:val>
                            <p:strVal val="#ppt_x"/>
                          </p:val>
                        </p:tav>
                      </p:tavLst>
                    </p:anim>
                    <p:anim calcmode="lin" valueType="num">
                      <p:cBhvr>
                        <p:cTn dur="400" fill="hold"/>
                        <p:tgtEl>
                          <p:spTgt spid="65"/>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400"/>
                        <p:tgtEl>
                          <p:spTgt spid="66"/>
                        </p:tgtEl>
                      </p:cBhvr>
                    </p:animEffect>
                    <p:anim calcmode="lin" valueType="num">
                      <p:cBhvr>
                        <p:cTn dur="400" fill="hold"/>
                        <p:tgtEl>
                          <p:spTgt spid="66"/>
                        </p:tgtEl>
                        <p:attrNameLst>
                          <p:attrName>ppt_x</p:attrName>
                        </p:attrNameLst>
                      </p:cBhvr>
                      <p:tavLst>
                        <p:tav tm="0">
                          <p:val>
                            <p:strVal val="#ppt_x"/>
                          </p:val>
                        </p:tav>
                        <p:tav tm="100000">
                          <p:val>
                            <p:strVal val="#ppt_x"/>
                          </p:val>
                        </p:tav>
                      </p:tavLst>
                    </p:anim>
                    <p:anim calcmode="lin" valueType="num">
                      <p:cBhvr>
                        <p:cTn dur="400" fill="hold"/>
                        <p:tgtEl>
                          <p:spTgt spid="66"/>
                        </p:tgtEl>
                        <p:attrNameLst>
                          <p:attrName>ppt_y</p:attrName>
                        </p:attrNameLst>
                      </p:cBhvr>
                      <p:tavLst>
                        <p:tav tm="0">
                          <p:val>
                            <p:strVal val="#ppt_y+.1"/>
                          </p:val>
                        </p:tav>
                        <p:tav tm="100000">
                          <p:val>
                            <p:strVal val="#ppt_y"/>
                          </p:val>
                        </p:tav>
                      </p:tavLst>
                    </p:anim>
                  </p:childTnLst>
                </p:cTn>
              </p:par>
            </p:tnLst>
          </p:tmpl>
        </p:tmplLst>
      </p:bldP>
      <p:bldP spid="67" grpId="0" build="p">
        <p:tmplLst>
          <p:tmpl lvl="1">
            <p:tnLst>
              <p:par>
                <p:cTn presetID="42" presetClass="entr" presetSubtype="0" fill="hold" nodeType="withEffect">
                  <p:stCondLst>
                    <p:cond delay="200"/>
                  </p:stCondLst>
                  <p:childTnLst>
                    <p:set>
                      <p:cBhvr>
                        <p:cTn dur="1" fill="hold">
                          <p:stCondLst>
                            <p:cond delay="0"/>
                          </p:stCondLst>
                        </p:cTn>
                        <p:tgtEl>
                          <p:spTgt spid="67"/>
                        </p:tgtEl>
                        <p:attrNameLst>
                          <p:attrName>style.visibility</p:attrName>
                        </p:attrNameLst>
                      </p:cBhvr>
                      <p:to>
                        <p:strVal val="visible"/>
                      </p:to>
                    </p:set>
                    <p:animEffect transition="in" filter="fade">
                      <p:cBhvr>
                        <p:cTn dur="400"/>
                        <p:tgtEl>
                          <p:spTgt spid="67"/>
                        </p:tgtEl>
                      </p:cBhvr>
                    </p:animEffect>
                    <p:anim calcmode="lin" valueType="num">
                      <p:cBhvr>
                        <p:cTn dur="400" fill="hold"/>
                        <p:tgtEl>
                          <p:spTgt spid="67"/>
                        </p:tgtEl>
                        <p:attrNameLst>
                          <p:attrName>ppt_x</p:attrName>
                        </p:attrNameLst>
                      </p:cBhvr>
                      <p:tavLst>
                        <p:tav tm="0">
                          <p:val>
                            <p:strVal val="#ppt_x"/>
                          </p:val>
                        </p:tav>
                        <p:tav tm="100000">
                          <p:val>
                            <p:strVal val="#ppt_x"/>
                          </p:val>
                        </p:tav>
                      </p:tavLst>
                    </p:anim>
                    <p:anim calcmode="lin" valueType="num">
                      <p:cBhvr>
                        <p:cTn dur="400" fill="hold"/>
                        <p:tgtEl>
                          <p:spTgt spid="67"/>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42" presetClass="entr" presetSubtype="0" fill="hold" nodeType="withEffect">
                  <p:stCondLst>
                    <p:cond delay="200"/>
                  </p:stCondLst>
                  <p:childTnLst>
                    <p:set>
                      <p:cBhvr>
                        <p:cTn dur="1" fill="hold">
                          <p:stCondLst>
                            <p:cond delay="0"/>
                          </p:stCondLst>
                        </p:cTn>
                        <p:tgtEl>
                          <p:spTgt spid="68"/>
                        </p:tgtEl>
                        <p:attrNameLst>
                          <p:attrName>style.visibility</p:attrName>
                        </p:attrNameLst>
                      </p:cBhvr>
                      <p:to>
                        <p:strVal val="visible"/>
                      </p:to>
                    </p:set>
                    <p:animEffect transition="in" filter="fade">
                      <p:cBhvr>
                        <p:cTn dur="400"/>
                        <p:tgtEl>
                          <p:spTgt spid="68"/>
                        </p:tgtEl>
                      </p:cBhvr>
                    </p:animEffect>
                    <p:anim calcmode="lin" valueType="num">
                      <p:cBhvr>
                        <p:cTn dur="400" fill="hold"/>
                        <p:tgtEl>
                          <p:spTgt spid="68"/>
                        </p:tgtEl>
                        <p:attrNameLst>
                          <p:attrName>ppt_x</p:attrName>
                        </p:attrNameLst>
                      </p:cBhvr>
                      <p:tavLst>
                        <p:tav tm="0">
                          <p:val>
                            <p:strVal val="#ppt_x"/>
                          </p:val>
                        </p:tav>
                        <p:tav tm="100000">
                          <p:val>
                            <p:strVal val="#ppt_x"/>
                          </p:val>
                        </p:tav>
                      </p:tavLst>
                    </p:anim>
                    <p:anim calcmode="lin" valueType="num">
                      <p:cBhvr>
                        <p:cTn dur="400" fill="hold"/>
                        <p:tgtEl>
                          <p:spTgt spid="68"/>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23" presetClass="entr" presetSubtype="16" fill="hold" nodeType="with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p:cTn dur="300" fill="hold"/>
                        <p:tgtEl>
                          <p:spTgt spid="78"/>
                        </p:tgtEl>
                        <p:attrNameLst>
                          <p:attrName>ppt_w</p:attrName>
                        </p:attrNameLst>
                      </p:cBhvr>
                      <p:tavLst>
                        <p:tav tm="0">
                          <p:val>
                            <p:fltVal val="0"/>
                          </p:val>
                        </p:tav>
                        <p:tav tm="100000">
                          <p:val>
                            <p:strVal val="#ppt_w"/>
                          </p:val>
                        </p:tav>
                      </p:tavLst>
                    </p:anim>
                    <p:anim calcmode="lin" valueType="num">
                      <p:cBhvr>
                        <p:cTn dur="300" fill="hold"/>
                        <p:tgtEl>
                          <p:spTgt spid="78"/>
                        </p:tgtEl>
                        <p:attrNameLst>
                          <p:attrName>ppt_h</p:attrName>
                        </p:attrNameLst>
                      </p:cBhvr>
                      <p:tavLst>
                        <p:tav tm="0">
                          <p:val>
                            <p:fltVal val="0"/>
                          </p:val>
                        </p:tav>
                        <p:tav tm="100000">
                          <p:val>
                            <p:strVal val="#ppt_h"/>
                          </p:val>
                        </p:tav>
                      </p:tavLst>
                    </p:anim>
                  </p:childTnLst>
                </p:cTn>
              </p:par>
            </p:tnLst>
          </p:tmpl>
        </p:tmplLst>
      </p:bldP>
      <p:bldP spid="81" grpId="0" build="p">
        <p:tmplLst>
          <p:tmpl lvl="1">
            <p:tnLst>
              <p:par>
                <p:cTn presetID="23" presetClass="entr" presetSubtype="16"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p:cTn dur="300" fill="hold"/>
                        <p:tgtEl>
                          <p:spTgt spid="81"/>
                        </p:tgtEl>
                        <p:attrNameLst>
                          <p:attrName>ppt_w</p:attrName>
                        </p:attrNameLst>
                      </p:cBhvr>
                      <p:tavLst>
                        <p:tav tm="0">
                          <p:val>
                            <p:fltVal val="0"/>
                          </p:val>
                        </p:tav>
                        <p:tav tm="100000">
                          <p:val>
                            <p:strVal val="#ppt_w"/>
                          </p:val>
                        </p:tav>
                      </p:tavLst>
                    </p:anim>
                    <p:anim calcmode="lin" valueType="num">
                      <p:cBhvr>
                        <p:cTn dur="300" fill="hold"/>
                        <p:tgtEl>
                          <p:spTgt spid="81"/>
                        </p:tgtEl>
                        <p:attrNameLst>
                          <p:attrName>ppt_h</p:attrName>
                        </p:attrNameLst>
                      </p:cBhvr>
                      <p:tavLst>
                        <p:tav tm="0">
                          <p:val>
                            <p:fltVal val="0"/>
                          </p:val>
                        </p:tav>
                        <p:tav tm="100000">
                          <p:val>
                            <p:strVal val="#ppt_h"/>
                          </p:val>
                        </p:tav>
                      </p:tavLst>
                    </p:anim>
                  </p:childTnLst>
                </p:cTn>
              </p:par>
            </p:tnLst>
          </p:tmpl>
        </p:tmplLst>
      </p:bldP>
      <p:bldP spid="82" grpId="0" build="p">
        <p:tmplLst>
          <p:tmpl lvl="1">
            <p:tnLst>
              <p:par>
                <p:cTn presetID="23" presetClass="entr" presetSubtype="16" fill="hold" nodeType="with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300" fill="hold"/>
                        <p:tgtEl>
                          <p:spTgt spid="82"/>
                        </p:tgtEl>
                        <p:attrNameLst>
                          <p:attrName>ppt_w</p:attrName>
                        </p:attrNameLst>
                      </p:cBhvr>
                      <p:tavLst>
                        <p:tav tm="0">
                          <p:val>
                            <p:fltVal val="0"/>
                          </p:val>
                        </p:tav>
                        <p:tav tm="100000">
                          <p:val>
                            <p:strVal val="#ppt_w"/>
                          </p:val>
                        </p:tav>
                      </p:tavLst>
                    </p:anim>
                    <p:anim calcmode="lin" valueType="num">
                      <p:cBhvr>
                        <p:cTn dur="300" fill="hold"/>
                        <p:tgtEl>
                          <p:spTgt spid="82"/>
                        </p:tgtEl>
                        <p:attrNameLst>
                          <p:attrName>ppt_h</p:attrName>
                        </p:attrNameLst>
                      </p:cBhvr>
                      <p:tavLst>
                        <p:tav tm="0">
                          <p:val>
                            <p:fltVal val="0"/>
                          </p:val>
                        </p:tav>
                        <p:tav tm="100000">
                          <p:val>
                            <p:strVal val="#ppt_h"/>
                          </p:val>
                        </p:tav>
                      </p:tavLst>
                    </p:anim>
                  </p:childTnLst>
                </p:cTn>
              </p:par>
            </p:tnLst>
          </p:tmpl>
        </p:tmplLst>
      </p:bldP>
      <p:bldP spid="85" grpId="0" build="p">
        <p:tmplLst>
          <p:tmpl lvl="1">
            <p:tnLst>
              <p:par>
                <p:cTn presetID="23" presetClass="entr" presetSubtype="16"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p:cTn dur="300" fill="hold"/>
                        <p:tgtEl>
                          <p:spTgt spid="85"/>
                        </p:tgtEl>
                        <p:attrNameLst>
                          <p:attrName>ppt_w</p:attrName>
                        </p:attrNameLst>
                      </p:cBhvr>
                      <p:tavLst>
                        <p:tav tm="0">
                          <p:val>
                            <p:fltVal val="0"/>
                          </p:val>
                        </p:tav>
                        <p:tav tm="100000">
                          <p:val>
                            <p:strVal val="#ppt_w"/>
                          </p:val>
                        </p:tav>
                      </p:tavLst>
                    </p:anim>
                    <p:anim calcmode="lin" valueType="num">
                      <p:cBhvr>
                        <p:cTn dur="300" fill="hold"/>
                        <p:tgtEl>
                          <p:spTgt spid="85"/>
                        </p:tgtEl>
                        <p:attrNameLst>
                          <p:attrName>ppt_h</p:attrName>
                        </p:attrNameLst>
                      </p:cBhvr>
                      <p:tavLst>
                        <p:tav tm="0">
                          <p:val>
                            <p:fltVal val="0"/>
                          </p:val>
                        </p:tav>
                        <p:tav tm="100000">
                          <p:val>
                            <p:strVal val="#ppt_h"/>
                          </p:val>
                        </p:tav>
                      </p:tavLst>
                    </p:anim>
                  </p:childTnLst>
                </p:cTn>
              </p:par>
            </p:tnLst>
          </p:tmpl>
        </p:tmplLst>
      </p:bldP>
      <p:bldP spid="86" grpId="0" build="p">
        <p:tmplLst>
          <p:tmpl lvl="1">
            <p:tnLst>
              <p:par>
                <p:cTn presetID="23" presetClass="entr" presetSubtype="16" fill="hold" nodeType="withEffect">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p:cTn dur="300" fill="hold"/>
                        <p:tgtEl>
                          <p:spTgt spid="86"/>
                        </p:tgtEl>
                        <p:attrNameLst>
                          <p:attrName>ppt_w</p:attrName>
                        </p:attrNameLst>
                      </p:cBhvr>
                      <p:tavLst>
                        <p:tav tm="0">
                          <p:val>
                            <p:fltVal val="0"/>
                          </p:val>
                        </p:tav>
                        <p:tav tm="100000">
                          <p:val>
                            <p:strVal val="#ppt_w"/>
                          </p:val>
                        </p:tav>
                      </p:tavLst>
                    </p:anim>
                    <p:anim calcmode="lin" valueType="num">
                      <p:cBhvr>
                        <p:cTn dur="300" fill="hold"/>
                        <p:tgtEl>
                          <p:spTgt spid="86"/>
                        </p:tgtEl>
                        <p:attrNameLst>
                          <p:attrName>ppt_h</p:attrName>
                        </p:attrNameLst>
                      </p:cBhvr>
                      <p:tavLst>
                        <p:tav tm="0">
                          <p:val>
                            <p:fltVal val="0"/>
                          </p:val>
                        </p:tav>
                        <p:tav tm="100000">
                          <p:val>
                            <p:strVal val="#ppt_h"/>
                          </p:val>
                        </p:tav>
                      </p:tavLst>
                    </p:anim>
                  </p:childTnLst>
                </p:cTn>
              </p:par>
            </p:tnLst>
          </p:tmpl>
        </p:tmplLst>
      </p:bldP>
      <p:bldP spid="89" grpId="0" build="p">
        <p:tmplLst>
          <p:tmpl lvl="1">
            <p:tnLst>
              <p:par>
                <p:cTn presetID="42" presetClass="entr" presetSubtype="0" fill="hold" nodeType="withEffect">
                  <p:stCondLst>
                    <p:cond delay="200"/>
                  </p:stCondLst>
                  <p:childTnLst>
                    <p:set>
                      <p:cBhvr>
                        <p:cTn dur="1" fill="hold">
                          <p:stCondLst>
                            <p:cond delay="0"/>
                          </p:stCondLst>
                        </p:cTn>
                        <p:tgtEl>
                          <p:spTgt spid="89"/>
                        </p:tgtEl>
                        <p:attrNameLst>
                          <p:attrName>style.visibility</p:attrName>
                        </p:attrNameLst>
                      </p:cBhvr>
                      <p:to>
                        <p:strVal val="visible"/>
                      </p:to>
                    </p:set>
                    <p:animEffect transition="in" filter="fade">
                      <p:cBhvr>
                        <p:cTn dur="400"/>
                        <p:tgtEl>
                          <p:spTgt spid="89"/>
                        </p:tgtEl>
                      </p:cBhvr>
                    </p:animEffect>
                    <p:anim calcmode="lin" valueType="num">
                      <p:cBhvr>
                        <p:cTn dur="400" fill="hold"/>
                        <p:tgtEl>
                          <p:spTgt spid="89"/>
                        </p:tgtEl>
                        <p:attrNameLst>
                          <p:attrName>ppt_x</p:attrName>
                        </p:attrNameLst>
                      </p:cBhvr>
                      <p:tavLst>
                        <p:tav tm="0">
                          <p:val>
                            <p:strVal val="#ppt_x"/>
                          </p:val>
                        </p:tav>
                        <p:tav tm="100000">
                          <p:val>
                            <p:strVal val="#ppt_x"/>
                          </p:val>
                        </p:tav>
                      </p:tavLst>
                    </p:anim>
                    <p:anim calcmode="lin" valueType="num">
                      <p:cBhvr>
                        <p:cTn dur="400" fill="hold"/>
                        <p:tgtEl>
                          <p:spTgt spid="8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252676"/>
            <a:ext cx="3146778"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1795343"/>
            <a:ext cx="314677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0882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userDrawn="1"/>
        </p:nvGrpSpPr>
        <p:grpSpPr>
          <a:xfrm>
            <a:off x="7465717" y="-357719"/>
            <a:ext cx="2728338" cy="2493048"/>
            <a:chOff x="6719145" y="-357719"/>
            <a:chExt cx="2455504" cy="2493048"/>
          </a:xfrm>
        </p:grpSpPr>
        <p:sp>
          <p:nvSpPr>
            <p:cNvPr id="12" name="Isosceles Triangle 11"/>
            <p:cNvSpPr/>
            <p:nvPr userDrawn="1"/>
          </p:nvSpPr>
          <p:spPr>
            <a:xfrm rot="5400000">
              <a:off x="8495534" y="-30835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8495534" y="45475"/>
              <a:ext cx="715779" cy="617051"/>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8495534" y="399305"/>
              <a:ext cx="715779" cy="617051"/>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8495534" y="753135"/>
              <a:ext cx="715779" cy="617051"/>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8508234" y="1111024"/>
              <a:ext cx="715779" cy="617051"/>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8508234" y="1468914"/>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7891183" y="-297425"/>
              <a:ext cx="715779" cy="61705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7891183" y="5640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7891183" y="410235"/>
              <a:ext cx="715779" cy="61705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7891183" y="768124"/>
              <a:ext cx="715779" cy="617051"/>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7903883" y="1126014"/>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7274132" y="-308355"/>
              <a:ext cx="715779" cy="617051"/>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7274132" y="45475"/>
              <a:ext cx="715779" cy="617051"/>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6669781" y="-297425"/>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6669781" y="56405"/>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27" name="Text Placeholder 2"/>
          <p:cNvSpPr>
            <a:spLocks noGrp="1"/>
          </p:cNvSpPr>
          <p:nvPr>
            <p:ph type="body" sz="quarter" idx="16" hasCustomPrompt="1"/>
          </p:nvPr>
        </p:nvSpPr>
        <p:spPr>
          <a:xfrm>
            <a:off x="818444" y="2012816"/>
            <a:ext cx="3146778" cy="1390785"/>
          </a:xfrm>
          <a:prstGeom prst="rect">
            <a:avLst/>
          </a:prstGeom>
        </p:spPr>
        <p:txBody>
          <a:bodyPr vert="horz" lIns="95057" tIns="47529" rIns="95057" bIns="47529"/>
          <a:lstStyle>
            <a:lvl1pPr marL="0" indent="0" algn="l">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 sec </a:t>
            </a:r>
            <a:r>
              <a:rPr lang="en-US" dirty="0" err="1"/>
              <a:t>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9189" y="1126533"/>
            <a:ext cx="2166910" cy="3893437"/>
          </a:xfrm>
          <a:prstGeom prst="rect">
            <a:avLst/>
          </a:prstGeom>
        </p:spPr>
      </p:pic>
      <p:pic>
        <p:nvPicPr>
          <p:cNvPr id="29" name="Picture 2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95779" y="1126533"/>
            <a:ext cx="2166910" cy="3893437"/>
          </a:xfrm>
          <a:prstGeom prst="rect">
            <a:avLst/>
          </a:prstGeom>
        </p:spPr>
      </p:pic>
      <p:sp>
        <p:nvSpPr>
          <p:cNvPr id="32" name="Picture Placeholder 4"/>
          <p:cNvSpPr>
            <a:spLocks noGrp="1"/>
          </p:cNvSpPr>
          <p:nvPr>
            <p:ph type="pic" sz="quarter" idx="17"/>
          </p:nvPr>
        </p:nvSpPr>
        <p:spPr>
          <a:xfrm>
            <a:off x="8137218" y="1792429"/>
            <a:ext cx="1287027" cy="2542544"/>
          </a:xfrm>
          <a:prstGeom prst="rect">
            <a:avLst/>
          </a:prstGeom>
        </p:spPr>
        <p:txBody>
          <a:bodyPr anchor="ctr"/>
          <a:lstStyle>
            <a:lvl1pPr marL="0" indent="0">
              <a:buNone/>
              <a:defRPr/>
            </a:lvl1pPr>
          </a:lstStyle>
          <a:p>
            <a:endParaRPr lang="en-US" dirty="0"/>
          </a:p>
        </p:txBody>
      </p:sp>
      <p:sp>
        <p:nvSpPr>
          <p:cNvPr id="33" name="Picture Placeholder 4"/>
          <p:cNvSpPr>
            <a:spLocks noGrp="1"/>
          </p:cNvSpPr>
          <p:nvPr>
            <p:ph type="pic" sz="quarter" idx="18"/>
          </p:nvPr>
        </p:nvSpPr>
        <p:spPr>
          <a:xfrm>
            <a:off x="4755445" y="1792429"/>
            <a:ext cx="1199444" cy="2542544"/>
          </a:xfrm>
          <a:prstGeom prst="rect">
            <a:avLst/>
          </a:prstGeom>
        </p:spPr>
        <p:txBody>
          <a:bodyPr anchor="ctr"/>
          <a:lstStyle>
            <a:lvl1pPr marL="0" indent="0">
              <a:buNone/>
              <a:defRPr/>
            </a:lvl1pPr>
          </a:lstStyle>
          <a:p>
            <a:endParaRPr lang="en-US" dirty="0"/>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76188" y="722820"/>
            <a:ext cx="2597501" cy="4667110"/>
          </a:xfrm>
          <a:prstGeom prst="rect">
            <a:avLst/>
          </a:prstGeom>
        </p:spPr>
      </p:pic>
      <p:sp>
        <p:nvSpPr>
          <p:cNvPr id="35" name="Picture Placeholder 4"/>
          <p:cNvSpPr>
            <a:spLocks noGrp="1"/>
          </p:cNvSpPr>
          <p:nvPr>
            <p:ph type="pic" sz="quarter" idx="14"/>
          </p:nvPr>
        </p:nvSpPr>
        <p:spPr>
          <a:xfrm>
            <a:off x="6076578" y="1483050"/>
            <a:ext cx="1960000" cy="3101650"/>
          </a:xfrm>
          <a:prstGeom prst="rect">
            <a:avLst/>
          </a:prstGeom>
        </p:spPr>
      </p:sp>
      <p:sp>
        <p:nvSpPr>
          <p:cNvPr id="36" name="Rounded Rectangle 35"/>
          <p:cNvSpPr/>
          <p:nvPr userDrawn="1"/>
        </p:nvSpPr>
        <p:spPr>
          <a:xfrm>
            <a:off x="861717" y="3471420"/>
            <a:ext cx="683614" cy="61525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7" name="Text Placeholder 7"/>
          <p:cNvSpPr>
            <a:spLocks noGrp="1"/>
          </p:cNvSpPr>
          <p:nvPr>
            <p:ph type="body" sz="quarter" idx="19" hasCustomPrompt="1"/>
          </p:nvPr>
        </p:nvSpPr>
        <p:spPr>
          <a:xfrm>
            <a:off x="1686765" y="3496819"/>
            <a:ext cx="2277438"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0" name="Text Placeholder 7"/>
          <p:cNvSpPr>
            <a:spLocks noGrp="1"/>
          </p:cNvSpPr>
          <p:nvPr>
            <p:ph type="body" sz="quarter" idx="28" hasCustomPrompt="1"/>
          </p:nvPr>
        </p:nvSpPr>
        <p:spPr>
          <a:xfrm>
            <a:off x="918162" y="357227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41" name="Text Placeholder 7"/>
          <p:cNvSpPr>
            <a:spLocks noGrp="1"/>
          </p:cNvSpPr>
          <p:nvPr>
            <p:ph type="body" sz="quarter" idx="29" hasCustomPrompt="1"/>
          </p:nvPr>
        </p:nvSpPr>
        <p:spPr>
          <a:xfrm>
            <a:off x="1686765" y="3733857"/>
            <a:ext cx="2277438"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2" name="Rounded Rectangle 41"/>
          <p:cNvSpPr/>
          <p:nvPr userDrawn="1"/>
        </p:nvSpPr>
        <p:spPr>
          <a:xfrm>
            <a:off x="861717" y="4181816"/>
            <a:ext cx="683614" cy="61525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43" name="Text Placeholder 7"/>
          <p:cNvSpPr>
            <a:spLocks noGrp="1"/>
          </p:cNvSpPr>
          <p:nvPr>
            <p:ph type="body" sz="quarter" idx="30" hasCustomPrompt="1"/>
          </p:nvPr>
        </p:nvSpPr>
        <p:spPr>
          <a:xfrm>
            <a:off x="1686765" y="4207216"/>
            <a:ext cx="2277438"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2"/>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4" name="Text Placeholder 7"/>
          <p:cNvSpPr>
            <a:spLocks noGrp="1"/>
          </p:cNvSpPr>
          <p:nvPr>
            <p:ph type="body" sz="quarter" idx="31" hasCustomPrompt="1"/>
          </p:nvPr>
        </p:nvSpPr>
        <p:spPr>
          <a:xfrm>
            <a:off x="918162" y="4282666"/>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bg1"/>
                </a:solidFill>
                <a:latin typeface="FontAwesome Regular"/>
                <a:cs typeface="FontAwesome Regular"/>
              </a:defRPr>
            </a:lvl1pPr>
          </a:lstStyle>
          <a:p>
            <a:pPr lvl="0"/>
            <a:r>
              <a:rPr lang="es-ES_tradnl" dirty="0" err="1"/>
              <a:t>icon</a:t>
            </a:r>
            <a:endParaRPr lang="es-ES_tradnl" dirty="0"/>
          </a:p>
        </p:txBody>
      </p:sp>
      <p:sp>
        <p:nvSpPr>
          <p:cNvPr id="45" name="Text Placeholder 7"/>
          <p:cNvSpPr>
            <a:spLocks noGrp="1"/>
          </p:cNvSpPr>
          <p:nvPr>
            <p:ph type="body" sz="quarter" idx="32" hasCustomPrompt="1"/>
          </p:nvPr>
        </p:nvSpPr>
        <p:spPr>
          <a:xfrm>
            <a:off x="1686765" y="4444253"/>
            <a:ext cx="2277438"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167834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80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par>
                                <p:cTn id="13" presetID="10" presetClass="entr" presetSubtype="0" fill="hold" nodeType="withEffect">
                                  <p:stCondLst>
                                    <p:cond delay="2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20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2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300"/>
                            </p:stCondLst>
                            <p:childTnLst>
                              <p:par>
                                <p:cTn id="23" presetID="10" presetClass="entr" presetSubtype="0" fill="hold" grpId="0" nodeType="afterEffect" nodePh="1">
                                  <p:stCondLst>
                                    <p:cond delay="0"/>
                                  </p:stCondLst>
                                  <p:endCondLst>
                                    <p:cond evt="begin" delay="0">
                                      <p:tn val="23"/>
                                    </p:cond>
                                  </p:end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18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2300"/>
                            </p:stCondLst>
                            <p:childTnLst>
                              <p:par>
                                <p:cTn id="31" presetID="10" presetClass="entr" presetSubtype="0" fill="hold" grpId="0" nodeType="afterEffect" nodePh="1">
                                  <p:stCondLst>
                                    <p:cond delay="0"/>
                                  </p:stCondLst>
                                  <p:endCondLst>
                                    <p:cond evt="begin" delay="0">
                                      <p:tn val="31"/>
                                    </p:cond>
                                  </p:end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0">
                                            <p:txEl>
                                              <p:pRg st="0" end="0"/>
                                            </p:txEl>
                                          </p:spTgt>
                                        </p:tgtEl>
                                        <p:attrNameLst>
                                          <p:attrName>style.visibility</p:attrName>
                                        </p:attrNameLst>
                                      </p:cBhvr>
                                      <p:to>
                                        <p:strVal val="visible"/>
                                      </p:to>
                                    </p:set>
                                    <p:anim calcmode="lin" valueType="num">
                                      <p:cBhvr>
                                        <p:cTn id="41"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40">
                                            <p:txEl>
                                              <p:pRg st="0" end="0"/>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4">
                                            <p:txEl>
                                              <p:pRg st="0" end="0"/>
                                            </p:txEl>
                                          </p:spTgt>
                                        </p:tgtEl>
                                        <p:attrNameLst>
                                          <p:attrName>style.visibility</p:attrName>
                                        </p:attrNameLst>
                                      </p:cBhvr>
                                      <p:to>
                                        <p:strVal val="visible"/>
                                      </p:to>
                                    </p:set>
                                    <p:anim calcmode="lin" valueType="num">
                                      <p:cBhvr>
                                        <p:cTn id="51"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4">
                                            <p:txEl>
                                              <p:pRg st="0" end="0"/>
                                            </p:txEl>
                                          </p:spTgt>
                                        </p:tgtEl>
                                      </p:cBhvr>
                                    </p:animEffect>
                                  </p:childTnLst>
                                </p:cTn>
                              </p:par>
                              <p:par>
                                <p:cTn id="54" presetID="42" presetClass="entr" presetSubtype="0" fill="hold" grpId="0" nodeType="withEffect">
                                  <p:stCondLst>
                                    <p:cond delay="200"/>
                                  </p:stCondLst>
                                  <p:childTnLst>
                                    <p:set>
                                      <p:cBhvr>
                                        <p:cTn id="55" dur="1" fill="hold">
                                          <p:stCondLst>
                                            <p:cond delay="0"/>
                                          </p:stCondLst>
                                        </p:cTn>
                                        <p:tgtEl>
                                          <p:spTgt spid="37">
                                            <p:txEl>
                                              <p:pRg st="0" end="0"/>
                                            </p:txEl>
                                          </p:spTgt>
                                        </p:tgtEl>
                                        <p:attrNameLst>
                                          <p:attrName>style.visibility</p:attrName>
                                        </p:attrNameLst>
                                      </p:cBhvr>
                                      <p:to>
                                        <p:strVal val="visible"/>
                                      </p:to>
                                    </p:set>
                                    <p:animEffect transition="in" filter="fade">
                                      <p:cBhvr>
                                        <p:cTn id="56" dur="400"/>
                                        <p:tgtEl>
                                          <p:spTgt spid="37">
                                            <p:txEl>
                                              <p:pRg st="0" end="0"/>
                                            </p:txEl>
                                          </p:spTgt>
                                        </p:tgtEl>
                                      </p:cBhvr>
                                    </p:animEffect>
                                    <p:anim calcmode="lin" valueType="num">
                                      <p:cBhvr>
                                        <p:cTn id="57"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8" dur="400" fill="hold"/>
                                        <p:tgtEl>
                                          <p:spTgt spid="37">
                                            <p:txEl>
                                              <p:pRg st="0" end="0"/>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41">
                                            <p:txEl>
                                              <p:pRg st="0" end="0"/>
                                            </p:txEl>
                                          </p:spTgt>
                                        </p:tgtEl>
                                        <p:attrNameLst>
                                          <p:attrName>style.visibility</p:attrName>
                                        </p:attrNameLst>
                                      </p:cBhvr>
                                      <p:to>
                                        <p:strVal val="visible"/>
                                      </p:to>
                                    </p:set>
                                    <p:animEffect transition="in" filter="fade">
                                      <p:cBhvr>
                                        <p:cTn id="61" dur="400"/>
                                        <p:tgtEl>
                                          <p:spTgt spid="41">
                                            <p:txEl>
                                              <p:pRg st="0" end="0"/>
                                            </p:txEl>
                                          </p:spTgt>
                                        </p:tgtEl>
                                      </p:cBhvr>
                                    </p:animEffect>
                                    <p:anim calcmode="lin" valueType="num">
                                      <p:cBhvr>
                                        <p:cTn id="62" dur="4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3" dur="400" fill="hold"/>
                                        <p:tgtEl>
                                          <p:spTgt spid="41">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
                                  </p:stCondLst>
                                  <p:childTnLst>
                                    <p:set>
                                      <p:cBhvr>
                                        <p:cTn id="65" dur="1" fill="hold">
                                          <p:stCondLst>
                                            <p:cond delay="0"/>
                                          </p:stCondLst>
                                        </p:cTn>
                                        <p:tgtEl>
                                          <p:spTgt spid="43">
                                            <p:txEl>
                                              <p:pRg st="0" end="0"/>
                                            </p:txEl>
                                          </p:spTgt>
                                        </p:tgtEl>
                                        <p:attrNameLst>
                                          <p:attrName>style.visibility</p:attrName>
                                        </p:attrNameLst>
                                      </p:cBhvr>
                                      <p:to>
                                        <p:strVal val="visible"/>
                                      </p:to>
                                    </p:set>
                                    <p:animEffect transition="in" filter="fade">
                                      <p:cBhvr>
                                        <p:cTn id="66" dur="400"/>
                                        <p:tgtEl>
                                          <p:spTgt spid="43">
                                            <p:txEl>
                                              <p:pRg st="0" end="0"/>
                                            </p:txEl>
                                          </p:spTgt>
                                        </p:tgtEl>
                                      </p:cBhvr>
                                    </p:animEffect>
                                    <p:anim calcmode="lin" valueType="num">
                                      <p:cBhvr>
                                        <p:cTn id="67"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68" dur="400" fill="hold"/>
                                        <p:tgtEl>
                                          <p:spTgt spid="43">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200"/>
                                  </p:stCondLst>
                                  <p:childTnLst>
                                    <p:set>
                                      <p:cBhvr>
                                        <p:cTn id="70" dur="1" fill="hold">
                                          <p:stCondLst>
                                            <p:cond delay="0"/>
                                          </p:stCondLst>
                                        </p:cTn>
                                        <p:tgtEl>
                                          <p:spTgt spid="45">
                                            <p:txEl>
                                              <p:pRg st="0" end="0"/>
                                            </p:txEl>
                                          </p:spTgt>
                                        </p:tgtEl>
                                        <p:attrNameLst>
                                          <p:attrName>style.visibility</p:attrName>
                                        </p:attrNameLst>
                                      </p:cBhvr>
                                      <p:to>
                                        <p:strVal val="visible"/>
                                      </p:to>
                                    </p:set>
                                    <p:animEffect transition="in" filter="fade">
                                      <p:cBhvr>
                                        <p:cTn id="71" dur="400"/>
                                        <p:tgtEl>
                                          <p:spTgt spid="45">
                                            <p:txEl>
                                              <p:pRg st="0" end="0"/>
                                            </p:txEl>
                                          </p:spTgt>
                                        </p:tgtEl>
                                      </p:cBhvr>
                                    </p:animEffect>
                                    <p:anim calcmode="lin" valueType="num">
                                      <p:cBhvr>
                                        <p:cTn id="72"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73" dur="4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2" grpId="0"/>
      <p:bldP spid="33" grpId="0"/>
      <p:bldP spid="36" grpId="0" animBg="1"/>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53" presetClass="entr" presetSubtype="16"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Effect transition="in" filter="fade">
                      <p:cBhvr>
                        <p:cTn dur="5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400"/>
                        <p:tgtEl>
                          <p:spTgt spid="41"/>
                        </p:tgtEl>
                      </p:cBhvr>
                    </p:animEffect>
                    <p:anim calcmode="lin" valueType="num">
                      <p:cBhvr>
                        <p:cTn dur="400" fill="hold"/>
                        <p:tgtEl>
                          <p:spTgt spid="41"/>
                        </p:tgtEl>
                        <p:attrNameLst>
                          <p:attrName>ppt_x</p:attrName>
                        </p:attrNameLst>
                      </p:cBhvr>
                      <p:tavLst>
                        <p:tav tm="0">
                          <p:val>
                            <p:strVal val="#ppt_x"/>
                          </p:val>
                        </p:tav>
                        <p:tav tm="100000">
                          <p:val>
                            <p:strVal val="#ppt_x"/>
                          </p:val>
                        </p:tav>
                      </p:tavLst>
                    </p:anim>
                    <p:anim calcmode="lin" valueType="num">
                      <p:cBhvr>
                        <p:cTn dur="400" fill="hold"/>
                        <p:tgtEl>
                          <p:spTgt spid="41"/>
                        </p:tgtEl>
                        <p:attrNameLst>
                          <p:attrName>ppt_y</p:attrName>
                        </p:attrNameLst>
                      </p:cBhvr>
                      <p:tavLst>
                        <p:tav tm="0">
                          <p:val>
                            <p:strVal val="#ppt_y+.1"/>
                          </p:val>
                        </p:tav>
                        <p:tav tm="100000">
                          <p:val>
                            <p:strVal val="#ppt_y"/>
                          </p:val>
                        </p:tav>
                      </p:tavLst>
                    </p:anim>
                  </p:childTnLst>
                </p:cTn>
              </p:par>
            </p:tnLst>
          </p:tmpl>
        </p:tmplLst>
      </p:bldP>
      <p:bldP spid="42" grpId="0" animBg="1"/>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P spid="44" grpId="0" build="p">
        <p:tmplLst>
          <p:tmpl lvl="1">
            <p:tnLst>
              <p:par>
                <p:cTn presetID="53" presetClass="entr" presetSubtype="16"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p:cTn dur="500" fill="hold"/>
                        <p:tgtEl>
                          <p:spTgt spid="44"/>
                        </p:tgtEl>
                        <p:attrNameLst>
                          <p:attrName>ppt_w</p:attrName>
                        </p:attrNameLst>
                      </p:cBhvr>
                      <p:tavLst>
                        <p:tav tm="0">
                          <p:val>
                            <p:fltVal val="0"/>
                          </p:val>
                        </p:tav>
                        <p:tav tm="100000">
                          <p:val>
                            <p:strVal val="#ppt_w"/>
                          </p:val>
                        </p:tav>
                      </p:tavLst>
                    </p:anim>
                    <p:anim calcmode="lin" valueType="num">
                      <p:cBhvr>
                        <p:cTn dur="500" fill="hold"/>
                        <p:tgtEl>
                          <p:spTgt spid="44"/>
                        </p:tgtEl>
                        <p:attrNameLst>
                          <p:attrName>ppt_h</p:attrName>
                        </p:attrNameLst>
                      </p:cBhvr>
                      <p:tavLst>
                        <p:tav tm="0">
                          <p:val>
                            <p:fltVal val="0"/>
                          </p:val>
                        </p:tav>
                        <p:tav tm="100000">
                          <p:val>
                            <p:strVal val="#ppt_h"/>
                          </p:val>
                        </p:tav>
                      </p:tavLst>
                    </p:anim>
                    <p:animEffect transition="in" filter="fade">
                      <p:cBhvr>
                        <p:cTn dur="500"/>
                        <p:tgtEl>
                          <p:spTgt spid="44"/>
                        </p:tgtEl>
                      </p:cBhvr>
                    </p:animEffect>
                  </p:childTnLst>
                </p:cTn>
              </p:par>
            </p:tnLst>
          </p:tmpl>
        </p:tmplLst>
      </p:bldP>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468577"/>
            <a:ext cx="3146778"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2011243"/>
            <a:ext cx="314677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3041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818444" y="2228716"/>
            <a:ext cx="3146778" cy="24956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p>
        </p:txBody>
      </p:sp>
      <p:grpSp>
        <p:nvGrpSpPr>
          <p:cNvPr id="2" name="Group 1"/>
          <p:cNvGrpSpPr/>
          <p:nvPr userDrawn="1"/>
        </p:nvGrpSpPr>
        <p:grpSpPr>
          <a:xfrm>
            <a:off x="4818117" y="825501"/>
            <a:ext cx="4132527" cy="4882816"/>
            <a:chOff x="3629387" y="-102530"/>
            <a:chExt cx="5101723" cy="6697753"/>
          </a:xfrm>
        </p:grpSpPr>
        <p:pic>
          <p:nvPicPr>
            <p:cNvPr id="31" name="Picture 3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41282" y="349941"/>
              <a:ext cx="2789828" cy="5852887"/>
            </a:xfrm>
            <a:prstGeom prst="rect">
              <a:avLst/>
            </a:prstGeom>
          </p:spPr>
        </p:pic>
        <p:pic>
          <p:nvPicPr>
            <p:cNvPr id="32" name="Picture 3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29387" y="-102530"/>
              <a:ext cx="3192541" cy="6697753"/>
            </a:xfrm>
            <a:prstGeom prst="rect">
              <a:avLst/>
            </a:prstGeom>
          </p:spPr>
        </p:pic>
      </p:grpSp>
      <p:sp>
        <p:nvSpPr>
          <p:cNvPr id="28" name="Picture Placeholder 4"/>
          <p:cNvSpPr>
            <a:spLocks noGrp="1" noChangeAspect="1"/>
          </p:cNvSpPr>
          <p:nvPr>
            <p:ph type="pic" sz="quarter" idx="14"/>
          </p:nvPr>
        </p:nvSpPr>
        <p:spPr>
          <a:xfrm>
            <a:off x="5110689" y="1559250"/>
            <a:ext cx="2000000" cy="3165150"/>
          </a:xfrm>
          <a:prstGeom prst="rect">
            <a:avLst/>
          </a:prstGeom>
        </p:spPr>
      </p:sp>
      <p:sp>
        <p:nvSpPr>
          <p:cNvPr id="29" name="Picture Placeholder 4"/>
          <p:cNvSpPr>
            <a:spLocks noGrp="1"/>
          </p:cNvSpPr>
          <p:nvPr>
            <p:ph type="pic" sz="quarter" idx="17"/>
          </p:nvPr>
        </p:nvSpPr>
        <p:spPr>
          <a:xfrm>
            <a:off x="7239001" y="1802994"/>
            <a:ext cx="1454143" cy="2769007"/>
          </a:xfrm>
          <a:prstGeom prst="rect">
            <a:avLst/>
          </a:prstGeom>
        </p:spPr>
      </p:sp>
    </p:spTree>
    <p:extLst>
      <p:ext uri="{BB962C8B-B14F-4D97-AF65-F5344CB8AC3E}">
        <p14:creationId xmlns:p14="http://schemas.microsoft.com/office/powerpoint/2010/main" val="93782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10" presetClass="entr" presetSubtype="0" fill="hold" grpId="0" nodeType="withEffect">
                                  <p:stCondLst>
                                    <p:cond delay="800"/>
                                  </p:stCondLst>
                                  <p:childTnLst>
                                    <p:set>
                                      <p:cBhvr>
                                        <p:cTn id="86" dur="1" fill="hold">
                                          <p:stCondLst>
                                            <p:cond delay="0"/>
                                          </p:stCondLst>
                                        </p:cTn>
                                        <p:tgtEl>
                                          <p:spTgt spid="27">
                                            <p:txEl>
                                              <p:pRg st="0" end="0"/>
                                            </p:txEl>
                                          </p:spTgt>
                                        </p:tgtEl>
                                        <p:attrNameLst>
                                          <p:attrName>style.visibility</p:attrName>
                                        </p:attrNameLst>
                                      </p:cBhvr>
                                      <p:to>
                                        <p:strVal val="visible"/>
                                      </p:to>
                                    </p:set>
                                    <p:animEffect transition="in" filter="fade">
                                      <p:cBhvr>
                                        <p:cTn id="87" dur="500"/>
                                        <p:tgtEl>
                                          <p:spTgt spid="27">
                                            <p:txEl>
                                              <p:pRg st="0" end="0"/>
                                            </p:txEl>
                                          </p:spTgt>
                                        </p:tgtEl>
                                      </p:cBhvr>
                                    </p:animEffect>
                                  </p:childTnLst>
                                </p:cTn>
                              </p:par>
                              <p:par>
                                <p:cTn id="88" presetID="10" presetClass="entr" presetSubtype="0" fill="hold" grpId="0" nodeType="withEffect">
                                  <p:stCondLst>
                                    <p:cond delay="800"/>
                                  </p:stCondLst>
                                  <p:childTnLst>
                                    <p:set>
                                      <p:cBhvr>
                                        <p:cTn id="89" dur="1" fill="hold">
                                          <p:stCondLst>
                                            <p:cond delay="0"/>
                                          </p:stCondLst>
                                        </p:cTn>
                                        <p:tgtEl>
                                          <p:spTgt spid="27">
                                            <p:txEl>
                                              <p:pRg st="2" end="2"/>
                                            </p:txEl>
                                          </p:spTgt>
                                        </p:tgtEl>
                                        <p:attrNameLst>
                                          <p:attrName>style.visibility</p:attrName>
                                        </p:attrNameLst>
                                      </p:cBhvr>
                                      <p:to>
                                        <p:strVal val="visible"/>
                                      </p:to>
                                    </p:set>
                                    <p:animEffect transition="in" filter="fade">
                                      <p:cBhvr>
                                        <p:cTn id="90" dur="500"/>
                                        <p:tgtEl>
                                          <p:spTgt spid="27">
                                            <p:txEl>
                                              <p:pRg st="2" end="2"/>
                                            </p:txEl>
                                          </p:spTgt>
                                        </p:tgtEl>
                                      </p:cBhvr>
                                    </p:animEffect>
                                  </p:childTnLst>
                                </p:cTn>
                              </p:par>
                              <p:par>
                                <p:cTn id="91" presetID="10" presetClass="entr" presetSubtype="0" fill="hold" nodeType="withEffect">
                                  <p:stCondLst>
                                    <p:cond delay="80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childTnLst>
                                </p:cTn>
                              </p:par>
                            </p:childTnLst>
                          </p:cTn>
                        </p:par>
                        <p:par>
                          <p:cTn id="94" fill="hold">
                            <p:stCondLst>
                              <p:cond delay="1300"/>
                            </p:stCondLst>
                            <p:childTnLst>
                              <p:par>
                                <p:cTn id="95" presetID="10" presetClass="entr" presetSubtype="0" fill="hold"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par>
                          <p:cTn id="98" fill="hold">
                            <p:stCondLst>
                              <p:cond delay="1800"/>
                            </p:stCondLst>
                            <p:childTnLst>
                              <p:par>
                                <p:cTn id="99" presetID="10" presetClass="entr" presetSubtype="0"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Left text">
    <p:spTree>
      <p:nvGrpSpPr>
        <p:cNvPr id="1" name=""/>
        <p:cNvGrpSpPr/>
        <p:nvPr/>
      </p:nvGrpSpPr>
      <p:grpSpPr>
        <a:xfrm>
          <a:off x="0" y="0"/>
          <a:ext cx="0" cy="0"/>
          <a:chOff x="0" y="0"/>
          <a:chExt cx="0" cy="0"/>
        </a:xfrm>
      </p:grpSpPr>
      <p:sp>
        <p:nvSpPr>
          <p:cNvPr id="49" name="Isosceles Triangle 48"/>
          <p:cNvSpPr/>
          <p:nvPr userDrawn="1"/>
        </p:nvSpPr>
        <p:spPr>
          <a:xfrm rot="16200000">
            <a:off x="9501638" y="-33347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9501638" y="203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9501638" y="3782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9501638" y="7361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4" name="Isosceles Triangle 53"/>
          <p:cNvSpPr/>
          <p:nvPr userDrawn="1"/>
        </p:nvSpPr>
        <p:spPr>
          <a:xfrm rot="5400000">
            <a:off x="8816026" y="-34440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16200000">
            <a:off x="8816026" y="94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8816026" y="3632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8830137" y="7211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8830137" y="10790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16200000">
            <a:off x="8144525" y="-33347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5400000">
            <a:off x="8144525" y="203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8144525" y="3782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3" name="Isosceles Triangle 62"/>
          <p:cNvSpPr/>
          <p:nvPr userDrawn="1"/>
        </p:nvSpPr>
        <p:spPr>
          <a:xfrm rot="5400000">
            <a:off x="8158636" y="7361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5400000">
            <a:off x="7458913" y="-34440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6787412" y="-33347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8" name="Oval 67"/>
          <p:cNvSpPr>
            <a:spLocks noChangeAspect="1"/>
          </p:cNvSpPr>
          <p:nvPr userDrawn="1"/>
        </p:nvSpPr>
        <p:spPr>
          <a:xfrm>
            <a:off x="2433617" y="2110502"/>
            <a:ext cx="586764"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Oval 68"/>
          <p:cNvSpPr>
            <a:spLocks noChangeAspect="1"/>
          </p:cNvSpPr>
          <p:nvPr userDrawn="1"/>
        </p:nvSpPr>
        <p:spPr>
          <a:xfrm>
            <a:off x="2433617" y="3110120"/>
            <a:ext cx="586764"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Text Placeholder 7"/>
          <p:cNvSpPr>
            <a:spLocks noGrp="1"/>
          </p:cNvSpPr>
          <p:nvPr>
            <p:ph type="body" sz="quarter" idx="40" hasCustomPrompt="1"/>
          </p:nvPr>
        </p:nvSpPr>
        <p:spPr>
          <a:xfrm>
            <a:off x="659883" y="2048788"/>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1" name="Text Placeholder 7"/>
          <p:cNvSpPr>
            <a:spLocks noGrp="1"/>
          </p:cNvSpPr>
          <p:nvPr>
            <p:ph type="body" sz="quarter" idx="41" hasCustomPrompt="1"/>
          </p:nvPr>
        </p:nvSpPr>
        <p:spPr>
          <a:xfrm>
            <a:off x="659883" y="2285825"/>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2" name="Text Placeholder 7"/>
          <p:cNvSpPr>
            <a:spLocks noGrp="1"/>
          </p:cNvSpPr>
          <p:nvPr>
            <p:ph type="body" sz="quarter" idx="42" hasCustomPrompt="1"/>
          </p:nvPr>
        </p:nvSpPr>
        <p:spPr>
          <a:xfrm>
            <a:off x="659883" y="30225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3" name="Text Placeholder 7"/>
          <p:cNvSpPr>
            <a:spLocks noGrp="1"/>
          </p:cNvSpPr>
          <p:nvPr>
            <p:ph type="body" sz="quarter" idx="43" hasCustomPrompt="1"/>
          </p:nvPr>
        </p:nvSpPr>
        <p:spPr>
          <a:xfrm>
            <a:off x="659883" y="3259592"/>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4" name="Text Placeholder 7"/>
          <p:cNvSpPr>
            <a:spLocks noGrp="1"/>
          </p:cNvSpPr>
          <p:nvPr>
            <p:ph type="body" sz="quarter" idx="54" hasCustomPrompt="1"/>
          </p:nvPr>
        </p:nvSpPr>
        <p:spPr>
          <a:xfrm>
            <a:off x="2445301" y="21370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75" name="Text Placeholder 7"/>
          <p:cNvSpPr>
            <a:spLocks noGrp="1"/>
          </p:cNvSpPr>
          <p:nvPr>
            <p:ph type="body" sz="quarter" idx="55" hasCustomPrompt="1"/>
          </p:nvPr>
        </p:nvSpPr>
        <p:spPr>
          <a:xfrm>
            <a:off x="2445301" y="31555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76" name="Oval 75"/>
          <p:cNvSpPr>
            <a:spLocks noChangeAspect="1"/>
          </p:cNvSpPr>
          <p:nvPr userDrawn="1"/>
        </p:nvSpPr>
        <p:spPr>
          <a:xfrm>
            <a:off x="6961695" y="2110502"/>
            <a:ext cx="586764"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Oval 76"/>
          <p:cNvSpPr>
            <a:spLocks noChangeAspect="1"/>
          </p:cNvSpPr>
          <p:nvPr userDrawn="1"/>
        </p:nvSpPr>
        <p:spPr>
          <a:xfrm>
            <a:off x="6961695" y="3110120"/>
            <a:ext cx="586764"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8" name="Text Placeholder 7"/>
          <p:cNvSpPr>
            <a:spLocks noGrp="1"/>
          </p:cNvSpPr>
          <p:nvPr>
            <p:ph type="body" sz="quarter" idx="56" hasCustomPrompt="1"/>
          </p:nvPr>
        </p:nvSpPr>
        <p:spPr>
          <a:xfrm>
            <a:off x="7661348" y="2048788"/>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79" name="Text Placeholder 7"/>
          <p:cNvSpPr>
            <a:spLocks noGrp="1"/>
          </p:cNvSpPr>
          <p:nvPr>
            <p:ph type="body" sz="quarter" idx="57" hasCustomPrompt="1"/>
          </p:nvPr>
        </p:nvSpPr>
        <p:spPr>
          <a:xfrm>
            <a:off x="7661348" y="2285825"/>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80" name="Text Placeholder 7"/>
          <p:cNvSpPr>
            <a:spLocks noGrp="1"/>
          </p:cNvSpPr>
          <p:nvPr>
            <p:ph type="body" sz="quarter" idx="58" hasCustomPrompt="1"/>
          </p:nvPr>
        </p:nvSpPr>
        <p:spPr>
          <a:xfrm>
            <a:off x="7661348" y="30225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81" name="Text Placeholder 7"/>
          <p:cNvSpPr>
            <a:spLocks noGrp="1"/>
          </p:cNvSpPr>
          <p:nvPr>
            <p:ph type="body" sz="quarter" idx="59" hasCustomPrompt="1"/>
          </p:nvPr>
        </p:nvSpPr>
        <p:spPr>
          <a:xfrm>
            <a:off x="7661348" y="3259592"/>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82" name="Text Placeholder 7"/>
          <p:cNvSpPr>
            <a:spLocks noGrp="1"/>
          </p:cNvSpPr>
          <p:nvPr>
            <p:ph type="body" sz="quarter" idx="60" hasCustomPrompt="1"/>
          </p:nvPr>
        </p:nvSpPr>
        <p:spPr>
          <a:xfrm>
            <a:off x="6973379" y="21370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3" name="Text Placeholder 7"/>
          <p:cNvSpPr>
            <a:spLocks noGrp="1"/>
          </p:cNvSpPr>
          <p:nvPr>
            <p:ph type="body" sz="quarter" idx="61" hasCustomPrompt="1"/>
          </p:nvPr>
        </p:nvSpPr>
        <p:spPr>
          <a:xfrm>
            <a:off x="6973379" y="31555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84" name="Text Placeholder 7"/>
          <p:cNvSpPr>
            <a:spLocks noGrp="1"/>
          </p:cNvSpPr>
          <p:nvPr>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Our</a:t>
            </a:r>
            <a:r>
              <a:rPr lang="es-ES_tradnl" dirty="0"/>
              <a:t> </a:t>
            </a:r>
            <a:r>
              <a:rPr lang="es-ES_tradnl" dirty="0" err="1"/>
              <a:t>Services</a:t>
            </a:r>
            <a:endParaRPr lang="es-ES_tradnl" dirty="0"/>
          </a:p>
        </p:txBody>
      </p:sp>
      <p:cxnSp>
        <p:nvCxnSpPr>
          <p:cNvPr id="85" name="Straight Connector 84"/>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7" name="Oval 86"/>
          <p:cNvSpPr>
            <a:spLocks noChangeAspect="1"/>
          </p:cNvSpPr>
          <p:nvPr userDrawn="1"/>
        </p:nvSpPr>
        <p:spPr>
          <a:xfrm>
            <a:off x="2433617" y="4062620"/>
            <a:ext cx="586764" cy="528088"/>
          </a:xfrm>
          <a:prstGeom prst="ellipse">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Text Placeholder 7"/>
          <p:cNvSpPr>
            <a:spLocks noGrp="1"/>
          </p:cNvSpPr>
          <p:nvPr>
            <p:ph type="body" sz="quarter" idx="62" hasCustomPrompt="1"/>
          </p:nvPr>
        </p:nvSpPr>
        <p:spPr>
          <a:xfrm>
            <a:off x="659883" y="39750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89" name="Text Placeholder 7"/>
          <p:cNvSpPr>
            <a:spLocks noGrp="1"/>
          </p:cNvSpPr>
          <p:nvPr>
            <p:ph type="body" sz="quarter" idx="63" hasCustomPrompt="1"/>
          </p:nvPr>
        </p:nvSpPr>
        <p:spPr>
          <a:xfrm>
            <a:off x="659883" y="42120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90" name="Text Placeholder 7"/>
          <p:cNvSpPr>
            <a:spLocks noGrp="1"/>
          </p:cNvSpPr>
          <p:nvPr>
            <p:ph type="body" sz="quarter" idx="64" hasCustomPrompt="1"/>
          </p:nvPr>
        </p:nvSpPr>
        <p:spPr>
          <a:xfrm>
            <a:off x="2445301" y="41080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91" name="Oval 90"/>
          <p:cNvSpPr>
            <a:spLocks noChangeAspect="1"/>
          </p:cNvSpPr>
          <p:nvPr userDrawn="1"/>
        </p:nvSpPr>
        <p:spPr>
          <a:xfrm>
            <a:off x="6961695" y="4062620"/>
            <a:ext cx="586764" cy="528088"/>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2" name="Text Placeholder 7"/>
          <p:cNvSpPr>
            <a:spLocks noGrp="1"/>
          </p:cNvSpPr>
          <p:nvPr>
            <p:ph type="body" sz="quarter" idx="65" hasCustomPrompt="1"/>
          </p:nvPr>
        </p:nvSpPr>
        <p:spPr>
          <a:xfrm>
            <a:off x="7661348" y="39750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93" name="Text Placeholder 7"/>
          <p:cNvSpPr>
            <a:spLocks noGrp="1"/>
          </p:cNvSpPr>
          <p:nvPr>
            <p:ph type="body" sz="quarter" idx="66" hasCustomPrompt="1"/>
          </p:nvPr>
        </p:nvSpPr>
        <p:spPr>
          <a:xfrm>
            <a:off x="7661348" y="4212093"/>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94" name="Text Placeholder 7"/>
          <p:cNvSpPr>
            <a:spLocks noGrp="1"/>
          </p:cNvSpPr>
          <p:nvPr>
            <p:ph type="body" sz="quarter" idx="67" hasCustomPrompt="1"/>
          </p:nvPr>
        </p:nvSpPr>
        <p:spPr>
          <a:xfrm>
            <a:off x="6973379" y="41080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36196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52"/>
                                        </p:tgtEl>
                                        <p:attrNameLst>
                                          <p:attrName>style.visibility</p:attrName>
                                        </p:attrNameLst>
                                      </p:cBhvr>
                                      <p:to>
                                        <p:strVal val="visible"/>
                                      </p:to>
                                    </p:set>
                                    <p:anim calcmode="lin" valueType="num">
                                      <p:cBhvr>
                                        <p:cTn id="22" dur="500" fill="hold"/>
                                        <p:tgtEl>
                                          <p:spTgt spid="52"/>
                                        </p:tgtEl>
                                        <p:attrNameLst>
                                          <p:attrName>ppt_w</p:attrName>
                                        </p:attrNameLst>
                                      </p:cBhvr>
                                      <p:tavLst>
                                        <p:tav tm="0">
                                          <p:val>
                                            <p:fltVal val="0"/>
                                          </p:val>
                                        </p:tav>
                                        <p:tav tm="100000">
                                          <p:val>
                                            <p:strVal val="#ppt_w"/>
                                          </p:val>
                                        </p:tav>
                                      </p:tavLst>
                                    </p:anim>
                                    <p:anim calcmode="lin" valueType="num">
                                      <p:cBhvr>
                                        <p:cTn id="23" dur="500" fill="hold"/>
                                        <p:tgtEl>
                                          <p:spTgt spid="52"/>
                                        </p:tgtEl>
                                        <p:attrNameLst>
                                          <p:attrName>ppt_h</p:attrName>
                                        </p:attrNameLst>
                                      </p:cBhvr>
                                      <p:tavLst>
                                        <p:tav tm="0">
                                          <p:val>
                                            <p:fltVal val="0"/>
                                          </p:val>
                                        </p:tav>
                                        <p:tav tm="100000">
                                          <p:val>
                                            <p:strVal val="#ppt_h"/>
                                          </p:val>
                                        </p:tav>
                                      </p:tavLst>
                                    </p:anim>
                                    <p:animEffect transition="in" filter="fade">
                                      <p:cBhvr>
                                        <p:cTn id="24" dur="500"/>
                                        <p:tgtEl>
                                          <p:spTgt spid="52"/>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animEffect transition="in" filter="fade">
                                      <p:cBhvr>
                                        <p:cTn id="29" dur="500"/>
                                        <p:tgtEl>
                                          <p:spTgt spid="54"/>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55"/>
                                        </p:tgtEl>
                                        <p:attrNameLst>
                                          <p:attrName>style.visibility</p:attrName>
                                        </p:attrNameLst>
                                      </p:cBhvr>
                                      <p:to>
                                        <p:strVal val="visible"/>
                                      </p:to>
                                    </p:set>
                                    <p:anim calcmode="lin" valueType="num">
                                      <p:cBhvr>
                                        <p:cTn id="32" dur="500" fill="hold"/>
                                        <p:tgtEl>
                                          <p:spTgt spid="55"/>
                                        </p:tgtEl>
                                        <p:attrNameLst>
                                          <p:attrName>ppt_w</p:attrName>
                                        </p:attrNameLst>
                                      </p:cBhvr>
                                      <p:tavLst>
                                        <p:tav tm="0">
                                          <p:val>
                                            <p:fltVal val="0"/>
                                          </p:val>
                                        </p:tav>
                                        <p:tav tm="100000">
                                          <p:val>
                                            <p:strVal val="#ppt_w"/>
                                          </p:val>
                                        </p:tav>
                                      </p:tavLst>
                                    </p:anim>
                                    <p:anim calcmode="lin" valueType="num">
                                      <p:cBhvr>
                                        <p:cTn id="33" dur="500" fill="hold"/>
                                        <p:tgtEl>
                                          <p:spTgt spid="55"/>
                                        </p:tgtEl>
                                        <p:attrNameLst>
                                          <p:attrName>ppt_h</p:attrName>
                                        </p:attrNameLst>
                                      </p:cBhvr>
                                      <p:tavLst>
                                        <p:tav tm="0">
                                          <p:val>
                                            <p:fltVal val="0"/>
                                          </p:val>
                                        </p:tav>
                                        <p:tav tm="100000">
                                          <p:val>
                                            <p:strVal val="#ppt_h"/>
                                          </p:val>
                                        </p:tav>
                                      </p:tavLst>
                                    </p:anim>
                                    <p:animEffect transition="in" filter="fade">
                                      <p:cBhvr>
                                        <p:cTn id="34" dur="500"/>
                                        <p:tgtEl>
                                          <p:spTgt spid="55"/>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57"/>
                                        </p:tgtEl>
                                        <p:attrNameLst>
                                          <p:attrName>style.visibility</p:attrName>
                                        </p:attrNameLst>
                                      </p:cBhvr>
                                      <p:to>
                                        <p:strVal val="visible"/>
                                      </p:to>
                                    </p:set>
                                    <p:anim calcmode="lin" valueType="num">
                                      <p:cBhvr>
                                        <p:cTn id="42" dur="500" fill="hold"/>
                                        <p:tgtEl>
                                          <p:spTgt spid="57"/>
                                        </p:tgtEl>
                                        <p:attrNameLst>
                                          <p:attrName>ppt_w</p:attrName>
                                        </p:attrNameLst>
                                      </p:cBhvr>
                                      <p:tavLst>
                                        <p:tav tm="0">
                                          <p:val>
                                            <p:fltVal val="0"/>
                                          </p:val>
                                        </p:tav>
                                        <p:tav tm="100000">
                                          <p:val>
                                            <p:strVal val="#ppt_w"/>
                                          </p:val>
                                        </p:tav>
                                      </p:tavLst>
                                    </p:anim>
                                    <p:anim calcmode="lin" valueType="num">
                                      <p:cBhvr>
                                        <p:cTn id="43" dur="500" fill="hold"/>
                                        <p:tgtEl>
                                          <p:spTgt spid="57"/>
                                        </p:tgtEl>
                                        <p:attrNameLst>
                                          <p:attrName>ppt_h</p:attrName>
                                        </p:attrNameLst>
                                      </p:cBhvr>
                                      <p:tavLst>
                                        <p:tav tm="0">
                                          <p:val>
                                            <p:fltVal val="0"/>
                                          </p:val>
                                        </p:tav>
                                        <p:tav tm="100000">
                                          <p:val>
                                            <p:strVal val="#ppt_h"/>
                                          </p:val>
                                        </p:tav>
                                      </p:tavLst>
                                    </p:anim>
                                    <p:animEffect transition="in" filter="fade">
                                      <p:cBhvr>
                                        <p:cTn id="44" dur="500"/>
                                        <p:tgtEl>
                                          <p:spTgt spid="57"/>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0" fill="hold"/>
                                        <p:tgtEl>
                                          <p:spTgt spid="58"/>
                                        </p:tgtEl>
                                        <p:attrNameLst>
                                          <p:attrName>ppt_w</p:attrName>
                                        </p:attrNameLst>
                                      </p:cBhvr>
                                      <p:tavLst>
                                        <p:tav tm="0">
                                          <p:val>
                                            <p:fltVal val="0"/>
                                          </p:val>
                                        </p:tav>
                                        <p:tav tm="100000">
                                          <p:val>
                                            <p:strVal val="#ppt_w"/>
                                          </p:val>
                                        </p:tav>
                                      </p:tavLst>
                                    </p:anim>
                                    <p:anim calcmode="lin" valueType="num">
                                      <p:cBhvr>
                                        <p:cTn id="48" dur="500" fill="hold"/>
                                        <p:tgtEl>
                                          <p:spTgt spid="58"/>
                                        </p:tgtEl>
                                        <p:attrNameLst>
                                          <p:attrName>ppt_h</p:attrName>
                                        </p:attrNameLst>
                                      </p:cBhvr>
                                      <p:tavLst>
                                        <p:tav tm="0">
                                          <p:val>
                                            <p:fltVal val="0"/>
                                          </p:val>
                                        </p:tav>
                                        <p:tav tm="100000">
                                          <p:val>
                                            <p:strVal val="#ppt_h"/>
                                          </p:val>
                                        </p:tav>
                                      </p:tavLst>
                                    </p:anim>
                                    <p:animEffect transition="in" filter="fade">
                                      <p:cBhvr>
                                        <p:cTn id="49" dur="500"/>
                                        <p:tgtEl>
                                          <p:spTgt spid="58"/>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60"/>
                                        </p:tgtEl>
                                        <p:attrNameLst>
                                          <p:attrName>style.visibility</p:attrName>
                                        </p:attrNameLst>
                                      </p:cBhvr>
                                      <p:to>
                                        <p:strVal val="visible"/>
                                      </p:to>
                                    </p:set>
                                    <p:anim calcmode="lin" valueType="num">
                                      <p:cBhvr>
                                        <p:cTn id="52" dur="500" fill="hold"/>
                                        <p:tgtEl>
                                          <p:spTgt spid="60"/>
                                        </p:tgtEl>
                                        <p:attrNameLst>
                                          <p:attrName>ppt_w</p:attrName>
                                        </p:attrNameLst>
                                      </p:cBhvr>
                                      <p:tavLst>
                                        <p:tav tm="0">
                                          <p:val>
                                            <p:fltVal val="0"/>
                                          </p:val>
                                        </p:tav>
                                        <p:tav tm="100000">
                                          <p:val>
                                            <p:strVal val="#ppt_w"/>
                                          </p:val>
                                        </p:tav>
                                      </p:tavLst>
                                    </p:anim>
                                    <p:anim calcmode="lin" valueType="num">
                                      <p:cBhvr>
                                        <p:cTn id="53" dur="500" fill="hold"/>
                                        <p:tgtEl>
                                          <p:spTgt spid="60"/>
                                        </p:tgtEl>
                                        <p:attrNameLst>
                                          <p:attrName>ppt_h</p:attrName>
                                        </p:attrNameLst>
                                      </p:cBhvr>
                                      <p:tavLst>
                                        <p:tav tm="0">
                                          <p:val>
                                            <p:fltVal val="0"/>
                                          </p:val>
                                        </p:tav>
                                        <p:tav tm="100000">
                                          <p:val>
                                            <p:strVal val="#ppt_h"/>
                                          </p:val>
                                        </p:tav>
                                      </p:tavLst>
                                    </p:anim>
                                    <p:animEffect transition="in" filter="fade">
                                      <p:cBhvr>
                                        <p:cTn id="54" dur="500"/>
                                        <p:tgtEl>
                                          <p:spTgt spid="60"/>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61"/>
                                        </p:tgtEl>
                                        <p:attrNameLst>
                                          <p:attrName>style.visibility</p:attrName>
                                        </p:attrNameLst>
                                      </p:cBhvr>
                                      <p:to>
                                        <p:strVal val="visible"/>
                                      </p:to>
                                    </p:set>
                                    <p:anim calcmode="lin" valueType="num">
                                      <p:cBhvr>
                                        <p:cTn id="57" dur="500" fill="hold"/>
                                        <p:tgtEl>
                                          <p:spTgt spid="61"/>
                                        </p:tgtEl>
                                        <p:attrNameLst>
                                          <p:attrName>ppt_w</p:attrName>
                                        </p:attrNameLst>
                                      </p:cBhvr>
                                      <p:tavLst>
                                        <p:tav tm="0">
                                          <p:val>
                                            <p:fltVal val="0"/>
                                          </p:val>
                                        </p:tav>
                                        <p:tav tm="100000">
                                          <p:val>
                                            <p:strVal val="#ppt_w"/>
                                          </p:val>
                                        </p:tav>
                                      </p:tavLst>
                                    </p:anim>
                                    <p:anim calcmode="lin" valueType="num">
                                      <p:cBhvr>
                                        <p:cTn id="58" dur="500" fill="hold"/>
                                        <p:tgtEl>
                                          <p:spTgt spid="61"/>
                                        </p:tgtEl>
                                        <p:attrNameLst>
                                          <p:attrName>ppt_h</p:attrName>
                                        </p:attrNameLst>
                                      </p:cBhvr>
                                      <p:tavLst>
                                        <p:tav tm="0">
                                          <p:val>
                                            <p:fltVal val="0"/>
                                          </p:val>
                                        </p:tav>
                                        <p:tav tm="100000">
                                          <p:val>
                                            <p:strVal val="#ppt_h"/>
                                          </p:val>
                                        </p:tav>
                                      </p:tavLst>
                                    </p:anim>
                                    <p:animEffect transition="in" filter="fade">
                                      <p:cBhvr>
                                        <p:cTn id="59" dur="500"/>
                                        <p:tgtEl>
                                          <p:spTgt spid="6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62"/>
                                        </p:tgtEl>
                                        <p:attrNameLst>
                                          <p:attrName>style.visibility</p:attrName>
                                        </p:attrNameLst>
                                      </p:cBhvr>
                                      <p:to>
                                        <p:strVal val="visible"/>
                                      </p:to>
                                    </p:set>
                                    <p:anim calcmode="lin" valueType="num">
                                      <p:cBhvr>
                                        <p:cTn id="62" dur="500" fill="hold"/>
                                        <p:tgtEl>
                                          <p:spTgt spid="62"/>
                                        </p:tgtEl>
                                        <p:attrNameLst>
                                          <p:attrName>ppt_w</p:attrName>
                                        </p:attrNameLst>
                                      </p:cBhvr>
                                      <p:tavLst>
                                        <p:tav tm="0">
                                          <p:val>
                                            <p:fltVal val="0"/>
                                          </p:val>
                                        </p:tav>
                                        <p:tav tm="100000">
                                          <p:val>
                                            <p:strVal val="#ppt_w"/>
                                          </p:val>
                                        </p:tav>
                                      </p:tavLst>
                                    </p:anim>
                                    <p:anim calcmode="lin" valueType="num">
                                      <p:cBhvr>
                                        <p:cTn id="63" dur="500" fill="hold"/>
                                        <p:tgtEl>
                                          <p:spTgt spid="62"/>
                                        </p:tgtEl>
                                        <p:attrNameLst>
                                          <p:attrName>ppt_h</p:attrName>
                                        </p:attrNameLst>
                                      </p:cBhvr>
                                      <p:tavLst>
                                        <p:tav tm="0">
                                          <p:val>
                                            <p:fltVal val="0"/>
                                          </p:val>
                                        </p:tav>
                                        <p:tav tm="100000">
                                          <p:val>
                                            <p:strVal val="#ppt_h"/>
                                          </p:val>
                                        </p:tav>
                                      </p:tavLst>
                                    </p:anim>
                                    <p:animEffect transition="in" filter="fade">
                                      <p:cBhvr>
                                        <p:cTn id="64" dur="500"/>
                                        <p:tgtEl>
                                          <p:spTgt spid="6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63"/>
                                        </p:tgtEl>
                                        <p:attrNameLst>
                                          <p:attrName>style.visibility</p:attrName>
                                        </p:attrNameLst>
                                      </p:cBhvr>
                                      <p:to>
                                        <p:strVal val="visible"/>
                                      </p:to>
                                    </p:set>
                                    <p:anim calcmode="lin" valueType="num">
                                      <p:cBhvr>
                                        <p:cTn id="67" dur="500" fill="hold"/>
                                        <p:tgtEl>
                                          <p:spTgt spid="63"/>
                                        </p:tgtEl>
                                        <p:attrNameLst>
                                          <p:attrName>ppt_w</p:attrName>
                                        </p:attrNameLst>
                                      </p:cBhvr>
                                      <p:tavLst>
                                        <p:tav tm="0">
                                          <p:val>
                                            <p:fltVal val="0"/>
                                          </p:val>
                                        </p:tav>
                                        <p:tav tm="100000">
                                          <p:val>
                                            <p:strVal val="#ppt_w"/>
                                          </p:val>
                                        </p:tav>
                                      </p:tavLst>
                                    </p:anim>
                                    <p:anim calcmode="lin" valueType="num">
                                      <p:cBhvr>
                                        <p:cTn id="68" dur="500" fill="hold"/>
                                        <p:tgtEl>
                                          <p:spTgt spid="63"/>
                                        </p:tgtEl>
                                        <p:attrNameLst>
                                          <p:attrName>ppt_h</p:attrName>
                                        </p:attrNameLst>
                                      </p:cBhvr>
                                      <p:tavLst>
                                        <p:tav tm="0">
                                          <p:val>
                                            <p:fltVal val="0"/>
                                          </p:val>
                                        </p:tav>
                                        <p:tav tm="100000">
                                          <p:val>
                                            <p:strVal val="#ppt_h"/>
                                          </p:val>
                                        </p:tav>
                                      </p:tavLst>
                                    </p:anim>
                                    <p:animEffect transition="in" filter="fade">
                                      <p:cBhvr>
                                        <p:cTn id="69" dur="500"/>
                                        <p:tgtEl>
                                          <p:spTgt spid="6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65"/>
                                        </p:tgtEl>
                                        <p:attrNameLst>
                                          <p:attrName>style.visibility</p:attrName>
                                        </p:attrNameLst>
                                      </p:cBhvr>
                                      <p:to>
                                        <p:strVal val="visible"/>
                                      </p:to>
                                    </p:set>
                                    <p:anim calcmode="lin" valueType="num">
                                      <p:cBhvr>
                                        <p:cTn id="72" dur="500" fill="hold"/>
                                        <p:tgtEl>
                                          <p:spTgt spid="65"/>
                                        </p:tgtEl>
                                        <p:attrNameLst>
                                          <p:attrName>ppt_w</p:attrName>
                                        </p:attrNameLst>
                                      </p:cBhvr>
                                      <p:tavLst>
                                        <p:tav tm="0">
                                          <p:val>
                                            <p:fltVal val="0"/>
                                          </p:val>
                                        </p:tav>
                                        <p:tav tm="100000">
                                          <p:val>
                                            <p:strVal val="#ppt_w"/>
                                          </p:val>
                                        </p:tav>
                                      </p:tavLst>
                                    </p:anim>
                                    <p:anim calcmode="lin" valueType="num">
                                      <p:cBhvr>
                                        <p:cTn id="73" dur="500" fill="hold"/>
                                        <p:tgtEl>
                                          <p:spTgt spid="65"/>
                                        </p:tgtEl>
                                        <p:attrNameLst>
                                          <p:attrName>ppt_h</p:attrName>
                                        </p:attrNameLst>
                                      </p:cBhvr>
                                      <p:tavLst>
                                        <p:tav tm="0">
                                          <p:val>
                                            <p:fltVal val="0"/>
                                          </p:val>
                                        </p:tav>
                                        <p:tav tm="100000">
                                          <p:val>
                                            <p:strVal val="#ppt_h"/>
                                          </p:val>
                                        </p:tav>
                                      </p:tavLst>
                                    </p:anim>
                                    <p:animEffect transition="in" filter="fade">
                                      <p:cBhvr>
                                        <p:cTn id="74" dur="500"/>
                                        <p:tgtEl>
                                          <p:spTgt spid="6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67"/>
                                        </p:tgtEl>
                                        <p:attrNameLst>
                                          <p:attrName>style.visibility</p:attrName>
                                        </p:attrNameLst>
                                      </p:cBhvr>
                                      <p:to>
                                        <p:strVal val="visible"/>
                                      </p:to>
                                    </p:set>
                                    <p:anim calcmode="lin" valueType="num">
                                      <p:cBhvr>
                                        <p:cTn id="77" dur="500" fill="hold"/>
                                        <p:tgtEl>
                                          <p:spTgt spid="67"/>
                                        </p:tgtEl>
                                        <p:attrNameLst>
                                          <p:attrName>ppt_w</p:attrName>
                                        </p:attrNameLst>
                                      </p:cBhvr>
                                      <p:tavLst>
                                        <p:tav tm="0">
                                          <p:val>
                                            <p:fltVal val="0"/>
                                          </p:val>
                                        </p:tav>
                                        <p:tav tm="100000">
                                          <p:val>
                                            <p:strVal val="#ppt_w"/>
                                          </p:val>
                                        </p:tav>
                                      </p:tavLst>
                                    </p:anim>
                                    <p:anim calcmode="lin" valueType="num">
                                      <p:cBhvr>
                                        <p:cTn id="78" dur="500" fill="hold"/>
                                        <p:tgtEl>
                                          <p:spTgt spid="67"/>
                                        </p:tgtEl>
                                        <p:attrNameLst>
                                          <p:attrName>ppt_h</p:attrName>
                                        </p:attrNameLst>
                                      </p:cBhvr>
                                      <p:tavLst>
                                        <p:tav tm="0">
                                          <p:val>
                                            <p:fltVal val="0"/>
                                          </p:val>
                                        </p:tav>
                                        <p:tav tm="100000">
                                          <p:val>
                                            <p:strVal val="#ppt_h"/>
                                          </p:val>
                                        </p:tav>
                                      </p:tavLst>
                                    </p:anim>
                                    <p:animEffect transition="in" filter="fade">
                                      <p:cBhvr>
                                        <p:cTn id="79" dur="500"/>
                                        <p:tgtEl>
                                          <p:spTgt spid="6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68"/>
                                        </p:tgtEl>
                                        <p:attrNameLst>
                                          <p:attrName>style.visibility</p:attrName>
                                        </p:attrNameLst>
                                      </p:cBhvr>
                                      <p:to>
                                        <p:strVal val="visible"/>
                                      </p:to>
                                    </p:set>
                                    <p:anim calcmode="lin" valueType="num">
                                      <p:cBhvr>
                                        <p:cTn id="82" dur="500" fill="hold"/>
                                        <p:tgtEl>
                                          <p:spTgt spid="68"/>
                                        </p:tgtEl>
                                        <p:attrNameLst>
                                          <p:attrName>ppt_w</p:attrName>
                                        </p:attrNameLst>
                                      </p:cBhvr>
                                      <p:tavLst>
                                        <p:tav tm="0">
                                          <p:val>
                                            <p:fltVal val="0"/>
                                          </p:val>
                                        </p:tav>
                                        <p:tav tm="100000">
                                          <p:val>
                                            <p:strVal val="#ppt_w"/>
                                          </p:val>
                                        </p:tav>
                                      </p:tavLst>
                                    </p:anim>
                                    <p:anim calcmode="lin" valueType="num">
                                      <p:cBhvr>
                                        <p:cTn id="83" dur="500" fill="hold"/>
                                        <p:tgtEl>
                                          <p:spTgt spid="68"/>
                                        </p:tgtEl>
                                        <p:attrNameLst>
                                          <p:attrName>ppt_h</p:attrName>
                                        </p:attrNameLst>
                                      </p:cBhvr>
                                      <p:tavLst>
                                        <p:tav tm="0">
                                          <p:val>
                                            <p:fltVal val="0"/>
                                          </p:val>
                                        </p:tav>
                                        <p:tav tm="100000">
                                          <p:val>
                                            <p:strVal val="#ppt_h"/>
                                          </p:val>
                                        </p:tav>
                                      </p:tavLst>
                                    </p:anim>
                                    <p:animEffect transition="in" filter="fade">
                                      <p:cBhvr>
                                        <p:cTn id="84" dur="500"/>
                                        <p:tgtEl>
                                          <p:spTgt spid="6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p:cTn id="87" dur="500" fill="hold"/>
                                        <p:tgtEl>
                                          <p:spTgt spid="69"/>
                                        </p:tgtEl>
                                        <p:attrNameLst>
                                          <p:attrName>ppt_w</p:attrName>
                                        </p:attrNameLst>
                                      </p:cBhvr>
                                      <p:tavLst>
                                        <p:tav tm="0">
                                          <p:val>
                                            <p:fltVal val="0"/>
                                          </p:val>
                                        </p:tav>
                                        <p:tav tm="100000">
                                          <p:val>
                                            <p:strVal val="#ppt_w"/>
                                          </p:val>
                                        </p:tav>
                                      </p:tavLst>
                                    </p:anim>
                                    <p:anim calcmode="lin" valueType="num">
                                      <p:cBhvr>
                                        <p:cTn id="88" dur="500" fill="hold"/>
                                        <p:tgtEl>
                                          <p:spTgt spid="69"/>
                                        </p:tgtEl>
                                        <p:attrNameLst>
                                          <p:attrName>ppt_h</p:attrName>
                                        </p:attrNameLst>
                                      </p:cBhvr>
                                      <p:tavLst>
                                        <p:tav tm="0">
                                          <p:val>
                                            <p:fltVal val="0"/>
                                          </p:val>
                                        </p:tav>
                                        <p:tav tm="100000">
                                          <p:val>
                                            <p:strVal val="#ppt_h"/>
                                          </p:val>
                                        </p:tav>
                                      </p:tavLst>
                                    </p:anim>
                                    <p:animEffect transition="in" filter="fade">
                                      <p:cBhvr>
                                        <p:cTn id="89" dur="500"/>
                                        <p:tgtEl>
                                          <p:spTgt spid="69"/>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 calcmode="lin" valueType="num">
                                      <p:cBhvr>
                                        <p:cTn id="92" dur="500" fill="hold"/>
                                        <p:tgtEl>
                                          <p:spTgt spid="76"/>
                                        </p:tgtEl>
                                        <p:attrNameLst>
                                          <p:attrName>ppt_w</p:attrName>
                                        </p:attrNameLst>
                                      </p:cBhvr>
                                      <p:tavLst>
                                        <p:tav tm="0">
                                          <p:val>
                                            <p:fltVal val="0"/>
                                          </p:val>
                                        </p:tav>
                                        <p:tav tm="100000">
                                          <p:val>
                                            <p:strVal val="#ppt_w"/>
                                          </p:val>
                                        </p:tav>
                                      </p:tavLst>
                                    </p:anim>
                                    <p:anim calcmode="lin" valueType="num">
                                      <p:cBhvr>
                                        <p:cTn id="93" dur="500" fill="hold"/>
                                        <p:tgtEl>
                                          <p:spTgt spid="76"/>
                                        </p:tgtEl>
                                        <p:attrNameLst>
                                          <p:attrName>ppt_h</p:attrName>
                                        </p:attrNameLst>
                                      </p:cBhvr>
                                      <p:tavLst>
                                        <p:tav tm="0">
                                          <p:val>
                                            <p:fltVal val="0"/>
                                          </p:val>
                                        </p:tav>
                                        <p:tav tm="100000">
                                          <p:val>
                                            <p:strVal val="#ppt_h"/>
                                          </p:val>
                                        </p:tav>
                                      </p:tavLst>
                                    </p:anim>
                                    <p:animEffect transition="in" filter="fade">
                                      <p:cBhvr>
                                        <p:cTn id="94" dur="500"/>
                                        <p:tgtEl>
                                          <p:spTgt spid="7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77"/>
                                        </p:tgtEl>
                                        <p:attrNameLst>
                                          <p:attrName>style.visibility</p:attrName>
                                        </p:attrNameLst>
                                      </p:cBhvr>
                                      <p:to>
                                        <p:strVal val="visible"/>
                                      </p:to>
                                    </p:set>
                                    <p:anim calcmode="lin" valueType="num">
                                      <p:cBhvr>
                                        <p:cTn id="97" dur="500" fill="hold"/>
                                        <p:tgtEl>
                                          <p:spTgt spid="77"/>
                                        </p:tgtEl>
                                        <p:attrNameLst>
                                          <p:attrName>ppt_w</p:attrName>
                                        </p:attrNameLst>
                                      </p:cBhvr>
                                      <p:tavLst>
                                        <p:tav tm="0">
                                          <p:val>
                                            <p:fltVal val="0"/>
                                          </p:val>
                                        </p:tav>
                                        <p:tav tm="100000">
                                          <p:val>
                                            <p:strVal val="#ppt_w"/>
                                          </p:val>
                                        </p:tav>
                                      </p:tavLst>
                                    </p:anim>
                                    <p:anim calcmode="lin" valueType="num">
                                      <p:cBhvr>
                                        <p:cTn id="98" dur="500" fill="hold"/>
                                        <p:tgtEl>
                                          <p:spTgt spid="77"/>
                                        </p:tgtEl>
                                        <p:attrNameLst>
                                          <p:attrName>ppt_h</p:attrName>
                                        </p:attrNameLst>
                                      </p:cBhvr>
                                      <p:tavLst>
                                        <p:tav tm="0">
                                          <p:val>
                                            <p:fltVal val="0"/>
                                          </p:val>
                                        </p:tav>
                                        <p:tav tm="100000">
                                          <p:val>
                                            <p:strVal val="#ppt_h"/>
                                          </p:val>
                                        </p:tav>
                                      </p:tavLst>
                                    </p:anim>
                                    <p:animEffect transition="in" filter="fade">
                                      <p:cBhvr>
                                        <p:cTn id="99" dur="500"/>
                                        <p:tgtEl>
                                          <p:spTgt spid="7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87"/>
                                        </p:tgtEl>
                                        <p:attrNameLst>
                                          <p:attrName>style.visibility</p:attrName>
                                        </p:attrNameLst>
                                      </p:cBhvr>
                                      <p:to>
                                        <p:strVal val="visible"/>
                                      </p:to>
                                    </p:set>
                                    <p:anim calcmode="lin" valueType="num">
                                      <p:cBhvr>
                                        <p:cTn id="102" dur="500" fill="hold"/>
                                        <p:tgtEl>
                                          <p:spTgt spid="87"/>
                                        </p:tgtEl>
                                        <p:attrNameLst>
                                          <p:attrName>ppt_w</p:attrName>
                                        </p:attrNameLst>
                                      </p:cBhvr>
                                      <p:tavLst>
                                        <p:tav tm="0">
                                          <p:val>
                                            <p:fltVal val="0"/>
                                          </p:val>
                                        </p:tav>
                                        <p:tav tm="100000">
                                          <p:val>
                                            <p:strVal val="#ppt_w"/>
                                          </p:val>
                                        </p:tav>
                                      </p:tavLst>
                                    </p:anim>
                                    <p:anim calcmode="lin" valueType="num">
                                      <p:cBhvr>
                                        <p:cTn id="103" dur="500" fill="hold"/>
                                        <p:tgtEl>
                                          <p:spTgt spid="87"/>
                                        </p:tgtEl>
                                        <p:attrNameLst>
                                          <p:attrName>ppt_h</p:attrName>
                                        </p:attrNameLst>
                                      </p:cBhvr>
                                      <p:tavLst>
                                        <p:tav tm="0">
                                          <p:val>
                                            <p:fltVal val="0"/>
                                          </p:val>
                                        </p:tav>
                                        <p:tav tm="100000">
                                          <p:val>
                                            <p:strVal val="#ppt_h"/>
                                          </p:val>
                                        </p:tav>
                                      </p:tavLst>
                                    </p:anim>
                                    <p:animEffect transition="in" filter="fade">
                                      <p:cBhvr>
                                        <p:cTn id="104" dur="500"/>
                                        <p:tgtEl>
                                          <p:spTgt spid="87"/>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1"/>
                                        </p:tgtEl>
                                        <p:attrNameLst>
                                          <p:attrName>style.visibility</p:attrName>
                                        </p:attrNameLst>
                                      </p:cBhvr>
                                      <p:to>
                                        <p:strVal val="visible"/>
                                      </p:to>
                                    </p:set>
                                    <p:anim calcmode="lin" valueType="num">
                                      <p:cBhvr>
                                        <p:cTn id="107" dur="500" fill="hold"/>
                                        <p:tgtEl>
                                          <p:spTgt spid="91"/>
                                        </p:tgtEl>
                                        <p:attrNameLst>
                                          <p:attrName>ppt_w</p:attrName>
                                        </p:attrNameLst>
                                      </p:cBhvr>
                                      <p:tavLst>
                                        <p:tav tm="0">
                                          <p:val>
                                            <p:fltVal val="0"/>
                                          </p:val>
                                        </p:tav>
                                        <p:tav tm="100000">
                                          <p:val>
                                            <p:strVal val="#ppt_w"/>
                                          </p:val>
                                        </p:tav>
                                      </p:tavLst>
                                    </p:anim>
                                    <p:anim calcmode="lin" valueType="num">
                                      <p:cBhvr>
                                        <p:cTn id="108" dur="500" fill="hold"/>
                                        <p:tgtEl>
                                          <p:spTgt spid="91"/>
                                        </p:tgtEl>
                                        <p:attrNameLst>
                                          <p:attrName>ppt_h</p:attrName>
                                        </p:attrNameLst>
                                      </p:cBhvr>
                                      <p:tavLst>
                                        <p:tav tm="0">
                                          <p:val>
                                            <p:fltVal val="0"/>
                                          </p:val>
                                        </p:tav>
                                        <p:tav tm="100000">
                                          <p:val>
                                            <p:strVal val="#ppt_h"/>
                                          </p:val>
                                        </p:tav>
                                      </p:tavLst>
                                    </p:anim>
                                    <p:animEffect transition="in" filter="fade">
                                      <p:cBhvr>
                                        <p:cTn id="109" dur="500"/>
                                        <p:tgtEl>
                                          <p:spTgt spid="91"/>
                                        </p:tgtEl>
                                      </p:cBhvr>
                                    </p:animEffect>
                                  </p:childTnLst>
                                </p:cTn>
                              </p:par>
                              <p:par>
                                <p:cTn id="110" presetID="42" presetClass="entr" presetSubtype="0" fill="hold" grpId="0" nodeType="withEffect">
                                  <p:stCondLst>
                                    <p:cond delay="200"/>
                                  </p:stCondLst>
                                  <p:childTnLst>
                                    <p:set>
                                      <p:cBhvr>
                                        <p:cTn id="111" dur="1" fill="hold">
                                          <p:stCondLst>
                                            <p:cond delay="0"/>
                                          </p:stCondLst>
                                        </p:cTn>
                                        <p:tgtEl>
                                          <p:spTgt spid="70">
                                            <p:txEl>
                                              <p:pRg st="0" end="0"/>
                                            </p:txEl>
                                          </p:spTgt>
                                        </p:tgtEl>
                                        <p:attrNameLst>
                                          <p:attrName>style.visibility</p:attrName>
                                        </p:attrNameLst>
                                      </p:cBhvr>
                                      <p:to>
                                        <p:strVal val="visible"/>
                                      </p:to>
                                    </p:set>
                                    <p:animEffect transition="in" filter="fade">
                                      <p:cBhvr>
                                        <p:cTn id="112" dur="400"/>
                                        <p:tgtEl>
                                          <p:spTgt spid="70">
                                            <p:txEl>
                                              <p:pRg st="0" end="0"/>
                                            </p:txEl>
                                          </p:spTgt>
                                        </p:tgtEl>
                                      </p:cBhvr>
                                    </p:animEffect>
                                    <p:anim calcmode="lin" valueType="num">
                                      <p:cBhvr>
                                        <p:cTn id="113"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114" dur="400" fill="hold"/>
                                        <p:tgtEl>
                                          <p:spTgt spid="70">
                                            <p:txEl>
                                              <p:pRg st="0" end="0"/>
                                            </p:txEl>
                                          </p:spTgt>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200"/>
                                  </p:stCondLst>
                                  <p:childTnLst>
                                    <p:set>
                                      <p:cBhvr>
                                        <p:cTn id="116" dur="1" fill="hold">
                                          <p:stCondLst>
                                            <p:cond delay="0"/>
                                          </p:stCondLst>
                                        </p:cTn>
                                        <p:tgtEl>
                                          <p:spTgt spid="71">
                                            <p:txEl>
                                              <p:pRg st="0" end="0"/>
                                            </p:txEl>
                                          </p:spTgt>
                                        </p:tgtEl>
                                        <p:attrNameLst>
                                          <p:attrName>style.visibility</p:attrName>
                                        </p:attrNameLst>
                                      </p:cBhvr>
                                      <p:to>
                                        <p:strVal val="visible"/>
                                      </p:to>
                                    </p:set>
                                    <p:animEffect transition="in" filter="fade">
                                      <p:cBhvr>
                                        <p:cTn id="117" dur="400"/>
                                        <p:tgtEl>
                                          <p:spTgt spid="71">
                                            <p:txEl>
                                              <p:pRg st="0" end="0"/>
                                            </p:txEl>
                                          </p:spTgt>
                                        </p:tgtEl>
                                      </p:cBhvr>
                                    </p:animEffect>
                                    <p:anim calcmode="lin" valueType="num">
                                      <p:cBhvr>
                                        <p:cTn id="118" dur="4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119" dur="400" fill="hold"/>
                                        <p:tgtEl>
                                          <p:spTgt spid="71">
                                            <p:txEl>
                                              <p:pRg st="0" end="0"/>
                                            </p:txEl>
                                          </p:spTgt>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200"/>
                                  </p:stCondLst>
                                  <p:childTnLst>
                                    <p:set>
                                      <p:cBhvr>
                                        <p:cTn id="121" dur="1" fill="hold">
                                          <p:stCondLst>
                                            <p:cond delay="0"/>
                                          </p:stCondLst>
                                        </p:cTn>
                                        <p:tgtEl>
                                          <p:spTgt spid="72">
                                            <p:txEl>
                                              <p:pRg st="0" end="0"/>
                                            </p:txEl>
                                          </p:spTgt>
                                        </p:tgtEl>
                                        <p:attrNameLst>
                                          <p:attrName>style.visibility</p:attrName>
                                        </p:attrNameLst>
                                      </p:cBhvr>
                                      <p:to>
                                        <p:strVal val="visible"/>
                                      </p:to>
                                    </p:set>
                                    <p:animEffect transition="in" filter="fade">
                                      <p:cBhvr>
                                        <p:cTn id="122" dur="400"/>
                                        <p:tgtEl>
                                          <p:spTgt spid="72">
                                            <p:txEl>
                                              <p:pRg st="0" end="0"/>
                                            </p:txEl>
                                          </p:spTgt>
                                        </p:tgtEl>
                                      </p:cBhvr>
                                    </p:animEffect>
                                    <p:anim calcmode="lin" valueType="num">
                                      <p:cBhvr>
                                        <p:cTn id="123"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24" dur="400" fill="hold"/>
                                        <p:tgtEl>
                                          <p:spTgt spid="72">
                                            <p:txEl>
                                              <p:pRg st="0" end="0"/>
                                            </p:txEl>
                                          </p:spTgt>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200"/>
                                  </p:stCondLst>
                                  <p:childTnLst>
                                    <p:set>
                                      <p:cBhvr>
                                        <p:cTn id="126" dur="1" fill="hold">
                                          <p:stCondLst>
                                            <p:cond delay="0"/>
                                          </p:stCondLst>
                                        </p:cTn>
                                        <p:tgtEl>
                                          <p:spTgt spid="73">
                                            <p:txEl>
                                              <p:pRg st="0" end="0"/>
                                            </p:txEl>
                                          </p:spTgt>
                                        </p:tgtEl>
                                        <p:attrNameLst>
                                          <p:attrName>style.visibility</p:attrName>
                                        </p:attrNameLst>
                                      </p:cBhvr>
                                      <p:to>
                                        <p:strVal val="visible"/>
                                      </p:to>
                                    </p:set>
                                    <p:animEffect transition="in" filter="fade">
                                      <p:cBhvr>
                                        <p:cTn id="127" dur="400"/>
                                        <p:tgtEl>
                                          <p:spTgt spid="73">
                                            <p:txEl>
                                              <p:pRg st="0" end="0"/>
                                            </p:txEl>
                                          </p:spTgt>
                                        </p:tgtEl>
                                      </p:cBhvr>
                                    </p:animEffect>
                                    <p:anim calcmode="lin" valueType="num">
                                      <p:cBhvr>
                                        <p:cTn id="128" dur="4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129" dur="400" fill="hold"/>
                                        <p:tgtEl>
                                          <p:spTgt spid="73">
                                            <p:txEl>
                                              <p:pRg st="0" end="0"/>
                                            </p:txEl>
                                          </p:spTgt>
                                        </p:tgtEl>
                                        <p:attrNameLst>
                                          <p:attrName>ppt_y</p:attrName>
                                        </p:attrNameLst>
                                      </p:cBhvr>
                                      <p:tavLst>
                                        <p:tav tm="0">
                                          <p:val>
                                            <p:strVal val="#ppt_y+.1"/>
                                          </p:val>
                                        </p:tav>
                                        <p:tav tm="100000">
                                          <p:val>
                                            <p:strVal val="#ppt_y"/>
                                          </p:val>
                                        </p:tav>
                                      </p:tavLst>
                                    </p:anim>
                                  </p:childTnLst>
                                </p:cTn>
                              </p:par>
                              <p:par>
                                <p:cTn id="130" presetID="23" presetClass="entr" presetSubtype="16" fill="hold" grpId="0" nodeType="withEffect">
                                  <p:stCondLst>
                                    <p:cond delay="0"/>
                                  </p:stCondLst>
                                  <p:childTnLst>
                                    <p:set>
                                      <p:cBhvr>
                                        <p:cTn id="131" dur="1" fill="hold">
                                          <p:stCondLst>
                                            <p:cond delay="0"/>
                                          </p:stCondLst>
                                        </p:cTn>
                                        <p:tgtEl>
                                          <p:spTgt spid="74">
                                            <p:txEl>
                                              <p:pRg st="0" end="0"/>
                                            </p:txEl>
                                          </p:spTgt>
                                        </p:tgtEl>
                                        <p:attrNameLst>
                                          <p:attrName>style.visibility</p:attrName>
                                        </p:attrNameLst>
                                      </p:cBhvr>
                                      <p:to>
                                        <p:strVal val="visible"/>
                                      </p:to>
                                    </p:set>
                                    <p:anim calcmode="lin" valueType="num">
                                      <p:cBhvr>
                                        <p:cTn id="132" dur="300" fill="hold"/>
                                        <p:tgtEl>
                                          <p:spTgt spid="74">
                                            <p:txEl>
                                              <p:pRg st="0" end="0"/>
                                            </p:txEl>
                                          </p:spTgt>
                                        </p:tgtEl>
                                        <p:attrNameLst>
                                          <p:attrName>ppt_w</p:attrName>
                                        </p:attrNameLst>
                                      </p:cBhvr>
                                      <p:tavLst>
                                        <p:tav tm="0">
                                          <p:val>
                                            <p:fltVal val="0"/>
                                          </p:val>
                                        </p:tav>
                                        <p:tav tm="100000">
                                          <p:val>
                                            <p:strVal val="#ppt_w"/>
                                          </p:val>
                                        </p:tav>
                                      </p:tavLst>
                                    </p:anim>
                                    <p:anim calcmode="lin" valueType="num">
                                      <p:cBhvr>
                                        <p:cTn id="133" dur="300" fill="hold"/>
                                        <p:tgtEl>
                                          <p:spTgt spid="74">
                                            <p:txEl>
                                              <p:pRg st="0" end="0"/>
                                            </p:txEl>
                                          </p:spTgt>
                                        </p:tgtEl>
                                        <p:attrNameLst>
                                          <p:attrName>ppt_h</p:attrName>
                                        </p:attrNameLst>
                                      </p:cBhvr>
                                      <p:tavLst>
                                        <p:tav tm="0">
                                          <p:val>
                                            <p:fltVal val="0"/>
                                          </p:val>
                                        </p:tav>
                                        <p:tav tm="100000">
                                          <p:val>
                                            <p:strVal val="#ppt_h"/>
                                          </p:val>
                                        </p:tav>
                                      </p:tavLst>
                                    </p:anim>
                                  </p:childTnLst>
                                </p:cTn>
                              </p:par>
                              <p:par>
                                <p:cTn id="134" presetID="23" presetClass="entr" presetSubtype="16" fill="hold" grpId="0" nodeType="withEffect">
                                  <p:stCondLst>
                                    <p:cond delay="0"/>
                                  </p:stCondLst>
                                  <p:childTnLst>
                                    <p:set>
                                      <p:cBhvr>
                                        <p:cTn id="135" dur="1" fill="hold">
                                          <p:stCondLst>
                                            <p:cond delay="0"/>
                                          </p:stCondLst>
                                        </p:cTn>
                                        <p:tgtEl>
                                          <p:spTgt spid="75">
                                            <p:txEl>
                                              <p:pRg st="0" end="0"/>
                                            </p:txEl>
                                          </p:spTgt>
                                        </p:tgtEl>
                                        <p:attrNameLst>
                                          <p:attrName>style.visibility</p:attrName>
                                        </p:attrNameLst>
                                      </p:cBhvr>
                                      <p:to>
                                        <p:strVal val="visible"/>
                                      </p:to>
                                    </p:set>
                                    <p:anim calcmode="lin" valueType="num">
                                      <p:cBhvr>
                                        <p:cTn id="136" dur="300" fill="hold"/>
                                        <p:tgtEl>
                                          <p:spTgt spid="75">
                                            <p:txEl>
                                              <p:pRg st="0" end="0"/>
                                            </p:txEl>
                                          </p:spTgt>
                                        </p:tgtEl>
                                        <p:attrNameLst>
                                          <p:attrName>ppt_w</p:attrName>
                                        </p:attrNameLst>
                                      </p:cBhvr>
                                      <p:tavLst>
                                        <p:tav tm="0">
                                          <p:val>
                                            <p:fltVal val="0"/>
                                          </p:val>
                                        </p:tav>
                                        <p:tav tm="100000">
                                          <p:val>
                                            <p:strVal val="#ppt_w"/>
                                          </p:val>
                                        </p:tav>
                                      </p:tavLst>
                                    </p:anim>
                                    <p:anim calcmode="lin" valueType="num">
                                      <p:cBhvr>
                                        <p:cTn id="137" dur="300" fill="hold"/>
                                        <p:tgtEl>
                                          <p:spTgt spid="75">
                                            <p:txEl>
                                              <p:pRg st="0" end="0"/>
                                            </p:txEl>
                                          </p:spTgt>
                                        </p:tgtEl>
                                        <p:attrNameLst>
                                          <p:attrName>ppt_h</p:attrName>
                                        </p:attrNameLst>
                                      </p:cBhvr>
                                      <p:tavLst>
                                        <p:tav tm="0">
                                          <p:val>
                                            <p:fltVal val="0"/>
                                          </p:val>
                                        </p:tav>
                                        <p:tav tm="100000">
                                          <p:val>
                                            <p:strVal val="#ppt_h"/>
                                          </p:val>
                                        </p:tav>
                                      </p:tavLst>
                                    </p:anim>
                                  </p:childTnLst>
                                </p:cTn>
                              </p:par>
                              <p:par>
                                <p:cTn id="138" presetID="42" presetClass="entr" presetSubtype="0" fill="hold" grpId="0" nodeType="withEffect">
                                  <p:stCondLst>
                                    <p:cond delay="200"/>
                                  </p:stCondLst>
                                  <p:childTnLst>
                                    <p:set>
                                      <p:cBhvr>
                                        <p:cTn id="139" dur="1" fill="hold">
                                          <p:stCondLst>
                                            <p:cond delay="0"/>
                                          </p:stCondLst>
                                        </p:cTn>
                                        <p:tgtEl>
                                          <p:spTgt spid="78">
                                            <p:txEl>
                                              <p:pRg st="0" end="0"/>
                                            </p:txEl>
                                          </p:spTgt>
                                        </p:tgtEl>
                                        <p:attrNameLst>
                                          <p:attrName>style.visibility</p:attrName>
                                        </p:attrNameLst>
                                      </p:cBhvr>
                                      <p:to>
                                        <p:strVal val="visible"/>
                                      </p:to>
                                    </p:set>
                                    <p:animEffect transition="in" filter="fade">
                                      <p:cBhvr>
                                        <p:cTn id="140" dur="400"/>
                                        <p:tgtEl>
                                          <p:spTgt spid="78">
                                            <p:txEl>
                                              <p:pRg st="0" end="0"/>
                                            </p:txEl>
                                          </p:spTgt>
                                        </p:tgtEl>
                                      </p:cBhvr>
                                    </p:animEffect>
                                    <p:anim calcmode="lin" valueType="num">
                                      <p:cBhvr>
                                        <p:cTn id="141" dur="4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142" dur="400" fill="hold"/>
                                        <p:tgtEl>
                                          <p:spTgt spid="78">
                                            <p:txEl>
                                              <p:pRg st="0" end="0"/>
                                            </p:txEl>
                                          </p:spTgt>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200"/>
                                  </p:stCondLst>
                                  <p:childTnLst>
                                    <p:set>
                                      <p:cBhvr>
                                        <p:cTn id="144" dur="1" fill="hold">
                                          <p:stCondLst>
                                            <p:cond delay="0"/>
                                          </p:stCondLst>
                                        </p:cTn>
                                        <p:tgtEl>
                                          <p:spTgt spid="79">
                                            <p:txEl>
                                              <p:pRg st="0" end="0"/>
                                            </p:txEl>
                                          </p:spTgt>
                                        </p:tgtEl>
                                        <p:attrNameLst>
                                          <p:attrName>style.visibility</p:attrName>
                                        </p:attrNameLst>
                                      </p:cBhvr>
                                      <p:to>
                                        <p:strVal val="visible"/>
                                      </p:to>
                                    </p:set>
                                    <p:animEffect transition="in" filter="fade">
                                      <p:cBhvr>
                                        <p:cTn id="145" dur="400"/>
                                        <p:tgtEl>
                                          <p:spTgt spid="79">
                                            <p:txEl>
                                              <p:pRg st="0" end="0"/>
                                            </p:txEl>
                                          </p:spTgt>
                                        </p:tgtEl>
                                      </p:cBhvr>
                                    </p:animEffect>
                                    <p:anim calcmode="lin" valueType="num">
                                      <p:cBhvr>
                                        <p:cTn id="146" dur="4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147" dur="400" fill="hold"/>
                                        <p:tgtEl>
                                          <p:spTgt spid="79">
                                            <p:txEl>
                                              <p:pRg st="0" end="0"/>
                                            </p:txEl>
                                          </p:spTgt>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200"/>
                                  </p:stCondLst>
                                  <p:childTnLst>
                                    <p:set>
                                      <p:cBhvr>
                                        <p:cTn id="149" dur="1" fill="hold">
                                          <p:stCondLst>
                                            <p:cond delay="0"/>
                                          </p:stCondLst>
                                        </p:cTn>
                                        <p:tgtEl>
                                          <p:spTgt spid="80">
                                            <p:txEl>
                                              <p:pRg st="0" end="0"/>
                                            </p:txEl>
                                          </p:spTgt>
                                        </p:tgtEl>
                                        <p:attrNameLst>
                                          <p:attrName>style.visibility</p:attrName>
                                        </p:attrNameLst>
                                      </p:cBhvr>
                                      <p:to>
                                        <p:strVal val="visible"/>
                                      </p:to>
                                    </p:set>
                                    <p:animEffect transition="in" filter="fade">
                                      <p:cBhvr>
                                        <p:cTn id="150" dur="400"/>
                                        <p:tgtEl>
                                          <p:spTgt spid="80">
                                            <p:txEl>
                                              <p:pRg st="0" end="0"/>
                                            </p:txEl>
                                          </p:spTgt>
                                        </p:tgtEl>
                                      </p:cBhvr>
                                    </p:animEffect>
                                    <p:anim calcmode="lin" valueType="num">
                                      <p:cBhvr>
                                        <p:cTn id="151" dur="40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152" dur="400" fill="hold"/>
                                        <p:tgtEl>
                                          <p:spTgt spid="80">
                                            <p:txEl>
                                              <p:pRg st="0" end="0"/>
                                            </p:txEl>
                                          </p:spTgt>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200"/>
                                  </p:stCondLst>
                                  <p:childTnLst>
                                    <p:set>
                                      <p:cBhvr>
                                        <p:cTn id="154" dur="1" fill="hold">
                                          <p:stCondLst>
                                            <p:cond delay="0"/>
                                          </p:stCondLst>
                                        </p:cTn>
                                        <p:tgtEl>
                                          <p:spTgt spid="81">
                                            <p:txEl>
                                              <p:pRg st="0" end="0"/>
                                            </p:txEl>
                                          </p:spTgt>
                                        </p:tgtEl>
                                        <p:attrNameLst>
                                          <p:attrName>style.visibility</p:attrName>
                                        </p:attrNameLst>
                                      </p:cBhvr>
                                      <p:to>
                                        <p:strVal val="visible"/>
                                      </p:to>
                                    </p:set>
                                    <p:animEffect transition="in" filter="fade">
                                      <p:cBhvr>
                                        <p:cTn id="155" dur="400"/>
                                        <p:tgtEl>
                                          <p:spTgt spid="81">
                                            <p:txEl>
                                              <p:pRg st="0" end="0"/>
                                            </p:txEl>
                                          </p:spTgt>
                                        </p:tgtEl>
                                      </p:cBhvr>
                                    </p:animEffect>
                                    <p:anim calcmode="lin" valueType="num">
                                      <p:cBhvr>
                                        <p:cTn id="156" dur="400" fill="hold"/>
                                        <p:tgtEl>
                                          <p:spTgt spid="81">
                                            <p:txEl>
                                              <p:pRg st="0" end="0"/>
                                            </p:txEl>
                                          </p:spTgt>
                                        </p:tgtEl>
                                        <p:attrNameLst>
                                          <p:attrName>ppt_x</p:attrName>
                                        </p:attrNameLst>
                                      </p:cBhvr>
                                      <p:tavLst>
                                        <p:tav tm="0">
                                          <p:val>
                                            <p:strVal val="#ppt_x"/>
                                          </p:val>
                                        </p:tav>
                                        <p:tav tm="100000">
                                          <p:val>
                                            <p:strVal val="#ppt_x"/>
                                          </p:val>
                                        </p:tav>
                                      </p:tavLst>
                                    </p:anim>
                                    <p:anim calcmode="lin" valueType="num">
                                      <p:cBhvr>
                                        <p:cTn id="157" dur="400" fill="hold"/>
                                        <p:tgtEl>
                                          <p:spTgt spid="81">
                                            <p:txEl>
                                              <p:pRg st="0" end="0"/>
                                            </p:txEl>
                                          </p:spTgt>
                                        </p:tgtEl>
                                        <p:attrNameLst>
                                          <p:attrName>ppt_y</p:attrName>
                                        </p:attrNameLst>
                                      </p:cBhvr>
                                      <p:tavLst>
                                        <p:tav tm="0">
                                          <p:val>
                                            <p:strVal val="#ppt_y+.1"/>
                                          </p:val>
                                        </p:tav>
                                        <p:tav tm="100000">
                                          <p:val>
                                            <p:strVal val="#ppt_y"/>
                                          </p:val>
                                        </p:tav>
                                      </p:tavLst>
                                    </p:anim>
                                  </p:childTnLst>
                                </p:cTn>
                              </p:par>
                              <p:par>
                                <p:cTn id="158" presetID="23" presetClass="entr" presetSubtype="16" fill="hold" grpId="0" nodeType="withEffect">
                                  <p:stCondLst>
                                    <p:cond delay="0"/>
                                  </p:stCondLst>
                                  <p:childTnLst>
                                    <p:set>
                                      <p:cBhvr>
                                        <p:cTn id="159" dur="1" fill="hold">
                                          <p:stCondLst>
                                            <p:cond delay="0"/>
                                          </p:stCondLst>
                                        </p:cTn>
                                        <p:tgtEl>
                                          <p:spTgt spid="82">
                                            <p:txEl>
                                              <p:pRg st="0" end="0"/>
                                            </p:txEl>
                                          </p:spTgt>
                                        </p:tgtEl>
                                        <p:attrNameLst>
                                          <p:attrName>style.visibility</p:attrName>
                                        </p:attrNameLst>
                                      </p:cBhvr>
                                      <p:to>
                                        <p:strVal val="visible"/>
                                      </p:to>
                                    </p:set>
                                    <p:anim calcmode="lin" valueType="num">
                                      <p:cBhvr>
                                        <p:cTn id="160" dur="3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161" dur="300" fill="hold"/>
                                        <p:tgtEl>
                                          <p:spTgt spid="82">
                                            <p:txEl>
                                              <p:pRg st="0" end="0"/>
                                            </p:txEl>
                                          </p:spTgt>
                                        </p:tgtEl>
                                        <p:attrNameLst>
                                          <p:attrName>ppt_h</p:attrName>
                                        </p:attrNameLst>
                                      </p:cBhvr>
                                      <p:tavLst>
                                        <p:tav tm="0">
                                          <p:val>
                                            <p:fltVal val="0"/>
                                          </p:val>
                                        </p:tav>
                                        <p:tav tm="100000">
                                          <p:val>
                                            <p:strVal val="#ppt_h"/>
                                          </p:val>
                                        </p:tav>
                                      </p:tavLst>
                                    </p:anim>
                                  </p:childTnLst>
                                </p:cTn>
                              </p:par>
                              <p:par>
                                <p:cTn id="162" presetID="23" presetClass="entr" presetSubtype="16" fill="hold" grpId="0" nodeType="withEffect">
                                  <p:stCondLst>
                                    <p:cond delay="0"/>
                                  </p:stCondLst>
                                  <p:childTnLst>
                                    <p:set>
                                      <p:cBhvr>
                                        <p:cTn id="163" dur="1" fill="hold">
                                          <p:stCondLst>
                                            <p:cond delay="0"/>
                                          </p:stCondLst>
                                        </p:cTn>
                                        <p:tgtEl>
                                          <p:spTgt spid="83">
                                            <p:txEl>
                                              <p:pRg st="0" end="0"/>
                                            </p:txEl>
                                          </p:spTgt>
                                        </p:tgtEl>
                                        <p:attrNameLst>
                                          <p:attrName>style.visibility</p:attrName>
                                        </p:attrNameLst>
                                      </p:cBhvr>
                                      <p:to>
                                        <p:strVal val="visible"/>
                                      </p:to>
                                    </p:set>
                                    <p:anim calcmode="lin" valueType="num">
                                      <p:cBhvr>
                                        <p:cTn id="164" dur="3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165" dur="300" fill="hold"/>
                                        <p:tgtEl>
                                          <p:spTgt spid="83">
                                            <p:txEl>
                                              <p:pRg st="0" end="0"/>
                                            </p:txEl>
                                          </p:spTgt>
                                        </p:tgtEl>
                                        <p:attrNameLst>
                                          <p:attrName>ppt_h</p:attrName>
                                        </p:attrNameLst>
                                      </p:cBhvr>
                                      <p:tavLst>
                                        <p:tav tm="0">
                                          <p:val>
                                            <p:fltVal val="0"/>
                                          </p:val>
                                        </p:tav>
                                        <p:tav tm="100000">
                                          <p:val>
                                            <p:strVal val="#ppt_h"/>
                                          </p:val>
                                        </p:tav>
                                      </p:tavLst>
                                    </p:anim>
                                  </p:childTnLst>
                                </p:cTn>
                              </p:par>
                              <p:par>
                                <p:cTn id="166" presetID="42" presetClass="entr" presetSubtype="0" fill="hold" grpId="0" nodeType="withEffect">
                                  <p:stCondLst>
                                    <p:cond delay="200"/>
                                  </p:stCondLst>
                                  <p:childTnLst>
                                    <p:set>
                                      <p:cBhvr>
                                        <p:cTn id="167" dur="1" fill="hold">
                                          <p:stCondLst>
                                            <p:cond delay="0"/>
                                          </p:stCondLst>
                                        </p:cTn>
                                        <p:tgtEl>
                                          <p:spTgt spid="84">
                                            <p:txEl>
                                              <p:pRg st="0" end="0"/>
                                            </p:txEl>
                                          </p:spTgt>
                                        </p:tgtEl>
                                        <p:attrNameLst>
                                          <p:attrName>style.visibility</p:attrName>
                                        </p:attrNameLst>
                                      </p:cBhvr>
                                      <p:to>
                                        <p:strVal val="visible"/>
                                      </p:to>
                                    </p:set>
                                    <p:animEffect transition="in" filter="fade">
                                      <p:cBhvr>
                                        <p:cTn id="168" dur="400"/>
                                        <p:tgtEl>
                                          <p:spTgt spid="84">
                                            <p:txEl>
                                              <p:pRg st="0" end="0"/>
                                            </p:txEl>
                                          </p:spTgt>
                                        </p:tgtEl>
                                      </p:cBhvr>
                                    </p:animEffect>
                                    <p:anim calcmode="lin" valueType="num">
                                      <p:cBhvr>
                                        <p:cTn id="169" dur="4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170" dur="400" fill="hold"/>
                                        <p:tgtEl>
                                          <p:spTgt spid="84">
                                            <p:txEl>
                                              <p:pRg st="0" end="0"/>
                                            </p:txEl>
                                          </p:spTgt>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200"/>
                                  </p:stCondLst>
                                  <p:childTnLst>
                                    <p:set>
                                      <p:cBhvr>
                                        <p:cTn id="172" dur="1" fill="hold">
                                          <p:stCondLst>
                                            <p:cond delay="0"/>
                                          </p:stCondLst>
                                        </p:cTn>
                                        <p:tgtEl>
                                          <p:spTgt spid="88">
                                            <p:txEl>
                                              <p:pRg st="0" end="0"/>
                                            </p:txEl>
                                          </p:spTgt>
                                        </p:tgtEl>
                                        <p:attrNameLst>
                                          <p:attrName>style.visibility</p:attrName>
                                        </p:attrNameLst>
                                      </p:cBhvr>
                                      <p:to>
                                        <p:strVal val="visible"/>
                                      </p:to>
                                    </p:set>
                                    <p:animEffect transition="in" filter="fade">
                                      <p:cBhvr>
                                        <p:cTn id="173" dur="400"/>
                                        <p:tgtEl>
                                          <p:spTgt spid="88">
                                            <p:txEl>
                                              <p:pRg st="0" end="0"/>
                                            </p:txEl>
                                          </p:spTgt>
                                        </p:tgtEl>
                                      </p:cBhvr>
                                    </p:animEffect>
                                    <p:anim calcmode="lin" valueType="num">
                                      <p:cBhvr>
                                        <p:cTn id="174" dur="4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175" dur="400" fill="hold"/>
                                        <p:tgtEl>
                                          <p:spTgt spid="88">
                                            <p:txEl>
                                              <p:pRg st="0" end="0"/>
                                            </p:txEl>
                                          </p:spTgt>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200"/>
                                  </p:stCondLst>
                                  <p:childTnLst>
                                    <p:set>
                                      <p:cBhvr>
                                        <p:cTn id="177" dur="1" fill="hold">
                                          <p:stCondLst>
                                            <p:cond delay="0"/>
                                          </p:stCondLst>
                                        </p:cTn>
                                        <p:tgtEl>
                                          <p:spTgt spid="89">
                                            <p:txEl>
                                              <p:pRg st="0" end="0"/>
                                            </p:txEl>
                                          </p:spTgt>
                                        </p:tgtEl>
                                        <p:attrNameLst>
                                          <p:attrName>style.visibility</p:attrName>
                                        </p:attrNameLst>
                                      </p:cBhvr>
                                      <p:to>
                                        <p:strVal val="visible"/>
                                      </p:to>
                                    </p:set>
                                    <p:animEffect transition="in" filter="fade">
                                      <p:cBhvr>
                                        <p:cTn id="178" dur="400"/>
                                        <p:tgtEl>
                                          <p:spTgt spid="89">
                                            <p:txEl>
                                              <p:pRg st="0" end="0"/>
                                            </p:txEl>
                                          </p:spTgt>
                                        </p:tgtEl>
                                      </p:cBhvr>
                                    </p:animEffect>
                                    <p:anim calcmode="lin" valueType="num">
                                      <p:cBhvr>
                                        <p:cTn id="179" dur="400" fill="hold"/>
                                        <p:tgtEl>
                                          <p:spTgt spid="89">
                                            <p:txEl>
                                              <p:pRg st="0" end="0"/>
                                            </p:txEl>
                                          </p:spTgt>
                                        </p:tgtEl>
                                        <p:attrNameLst>
                                          <p:attrName>ppt_x</p:attrName>
                                        </p:attrNameLst>
                                      </p:cBhvr>
                                      <p:tavLst>
                                        <p:tav tm="0">
                                          <p:val>
                                            <p:strVal val="#ppt_x"/>
                                          </p:val>
                                        </p:tav>
                                        <p:tav tm="100000">
                                          <p:val>
                                            <p:strVal val="#ppt_x"/>
                                          </p:val>
                                        </p:tav>
                                      </p:tavLst>
                                    </p:anim>
                                    <p:anim calcmode="lin" valueType="num">
                                      <p:cBhvr>
                                        <p:cTn id="180" dur="400" fill="hold"/>
                                        <p:tgtEl>
                                          <p:spTgt spid="89">
                                            <p:txEl>
                                              <p:pRg st="0" end="0"/>
                                            </p:txEl>
                                          </p:spTgt>
                                        </p:tgtEl>
                                        <p:attrNameLst>
                                          <p:attrName>ppt_y</p:attrName>
                                        </p:attrNameLst>
                                      </p:cBhvr>
                                      <p:tavLst>
                                        <p:tav tm="0">
                                          <p:val>
                                            <p:strVal val="#ppt_y+.1"/>
                                          </p:val>
                                        </p:tav>
                                        <p:tav tm="100000">
                                          <p:val>
                                            <p:strVal val="#ppt_y"/>
                                          </p:val>
                                        </p:tav>
                                      </p:tavLst>
                                    </p:anim>
                                  </p:childTnLst>
                                </p:cTn>
                              </p:par>
                              <p:par>
                                <p:cTn id="181" presetID="23" presetClass="entr" presetSubtype="16" fill="hold" grpId="0" nodeType="withEffect">
                                  <p:stCondLst>
                                    <p:cond delay="0"/>
                                  </p:stCondLst>
                                  <p:childTnLst>
                                    <p:set>
                                      <p:cBhvr>
                                        <p:cTn id="182" dur="1" fill="hold">
                                          <p:stCondLst>
                                            <p:cond delay="0"/>
                                          </p:stCondLst>
                                        </p:cTn>
                                        <p:tgtEl>
                                          <p:spTgt spid="90">
                                            <p:txEl>
                                              <p:pRg st="0" end="0"/>
                                            </p:txEl>
                                          </p:spTgt>
                                        </p:tgtEl>
                                        <p:attrNameLst>
                                          <p:attrName>style.visibility</p:attrName>
                                        </p:attrNameLst>
                                      </p:cBhvr>
                                      <p:to>
                                        <p:strVal val="visible"/>
                                      </p:to>
                                    </p:set>
                                    <p:anim calcmode="lin" valueType="num">
                                      <p:cBhvr>
                                        <p:cTn id="183" dur="300" fill="hold"/>
                                        <p:tgtEl>
                                          <p:spTgt spid="90">
                                            <p:txEl>
                                              <p:pRg st="0" end="0"/>
                                            </p:txEl>
                                          </p:spTgt>
                                        </p:tgtEl>
                                        <p:attrNameLst>
                                          <p:attrName>ppt_w</p:attrName>
                                        </p:attrNameLst>
                                      </p:cBhvr>
                                      <p:tavLst>
                                        <p:tav tm="0">
                                          <p:val>
                                            <p:fltVal val="0"/>
                                          </p:val>
                                        </p:tav>
                                        <p:tav tm="100000">
                                          <p:val>
                                            <p:strVal val="#ppt_w"/>
                                          </p:val>
                                        </p:tav>
                                      </p:tavLst>
                                    </p:anim>
                                    <p:anim calcmode="lin" valueType="num">
                                      <p:cBhvr>
                                        <p:cTn id="184" dur="300" fill="hold"/>
                                        <p:tgtEl>
                                          <p:spTgt spid="90">
                                            <p:txEl>
                                              <p:pRg st="0" end="0"/>
                                            </p:txEl>
                                          </p:spTgt>
                                        </p:tgtEl>
                                        <p:attrNameLst>
                                          <p:attrName>ppt_h</p:attrName>
                                        </p:attrNameLst>
                                      </p:cBhvr>
                                      <p:tavLst>
                                        <p:tav tm="0">
                                          <p:val>
                                            <p:fltVal val="0"/>
                                          </p:val>
                                        </p:tav>
                                        <p:tav tm="100000">
                                          <p:val>
                                            <p:strVal val="#ppt_h"/>
                                          </p:val>
                                        </p:tav>
                                      </p:tavLst>
                                    </p:anim>
                                  </p:childTnLst>
                                </p:cTn>
                              </p:par>
                              <p:par>
                                <p:cTn id="185" presetID="42" presetClass="entr" presetSubtype="0" fill="hold" grpId="0" nodeType="withEffect">
                                  <p:stCondLst>
                                    <p:cond delay="200"/>
                                  </p:stCondLst>
                                  <p:childTnLst>
                                    <p:set>
                                      <p:cBhvr>
                                        <p:cTn id="186" dur="1" fill="hold">
                                          <p:stCondLst>
                                            <p:cond delay="0"/>
                                          </p:stCondLst>
                                        </p:cTn>
                                        <p:tgtEl>
                                          <p:spTgt spid="92">
                                            <p:txEl>
                                              <p:pRg st="0" end="0"/>
                                            </p:txEl>
                                          </p:spTgt>
                                        </p:tgtEl>
                                        <p:attrNameLst>
                                          <p:attrName>style.visibility</p:attrName>
                                        </p:attrNameLst>
                                      </p:cBhvr>
                                      <p:to>
                                        <p:strVal val="visible"/>
                                      </p:to>
                                    </p:set>
                                    <p:animEffect transition="in" filter="fade">
                                      <p:cBhvr>
                                        <p:cTn id="187" dur="400"/>
                                        <p:tgtEl>
                                          <p:spTgt spid="92">
                                            <p:txEl>
                                              <p:pRg st="0" end="0"/>
                                            </p:txEl>
                                          </p:spTgt>
                                        </p:tgtEl>
                                      </p:cBhvr>
                                    </p:animEffect>
                                    <p:anim calcmode="lin" valueType="num">
                                      <p:cBhvr>
                                        <p:cTn id="188" dur="4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89" dur="400" fill="hold"/>
                                        <p:tgtEl>
                                          <p:spTgt spid="92">
                                            <p:txEl>
                                              <p:pRg st="0" end="0"/>
                                            </p:txEl>
                                          </p:spTgt>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200"/>
                                  </p:stCondLst>
                                  <p:childTnLst>
                                    <p:set>
                                      <p:cBhvr>
                                        <p:cTn id="191" dur="1" fill="hold">
                                          <p:stCondLst>
                                            <p:cond delay="0"/>
                                          </p:stCondLst>
                                        </p:cTn>
                                        <p:tgtEl>
                                          <p:spTgt spid="93">
                                            <p:txEl>
                                              <p:pRg st="0" end="0"/>
                                            </p:txEl>
                                          </p:spTgt>
                                        </p:tgtEl>
                                        <p:attrNameLst>
                                          <p:attrName>style.visibility</p:attrName>
                                        </p:attrNameLst>
                                      </p:cBhvr>
                                      <p:to>
                                        <p:strVal val="visible"/>
                                      </p:to>
                                    </p:set>
                                    <p:animEffect transition="in" filter="fade">
                                      <p:cBhvr>
                                        <p:cTn id="192" dur="400"/>
                                        <p:tgtEl>
                                          <p:spTgt spid="93">
                                            <p:txEl>
                                              <p:pRg st="0" end="0"/>
                                            </p:txEl>
                                          </p:spTgt>
                                        </p:tgtEl>
                                      </p:cBhvr>
                                    </p:animEffect>
                                    <p:anim calcmode="lin" valueType="num">
                                      <p:cBhvr>
                                        <p:cTn id="193" dur="400" fill="hold"/>
                                        <p:tgtEl>
                                          <p:spTgt spid="93">
                                            <p:txEl>
                                              <p:pRg st="0" end="0"/>
                                            </p:txEl>
                                          </p:spTgt>
                                        </p:tgtEl>
                                        <p:attrNameLst>
                                          <p:attrName>ppt_x</p:attrName>
                                        </p:attrNameLst>
                                      </p:cBhvr>
                                      <p:tavLst>
                                        <p:tav tm="0">
                                          <p:val>
                                            <p:strVal val="#ppt_x"/>
                                          </p:val>
                                        </p:tav>
                                        <p:tav tm="100000">
                                          <p:val>
                                            <p:strVal val="#ppt_x"/>
                                          </p:val>
                                        </p:tav>
                                      </p:tavLst>
                                    </p:anim>
                                    <p:anim calcmode="lin" valueType="num">
                                      <p:cBhvr>
                                        <p:cTn id="194" dur="400" fill="hold"/>
                                        <p:tgtEl>
                                          <p:spTgt spid="93">
                                            <p:txEl>
                                              <p:pRg st="0" end="0"/>
                                            </p:txEl>
                                          </p:spTgt>
                                        </p:tgtEl>
                                        <p:attrNameLst>
                                          <p:attrName>ppt_y</p:attrName>
                                        </p:attrNameLst>
                                      </p:cBhvr>
                                      <p:tavLst>
                                        <p:tav tm="0">
                                          <p:val>
                                            <p:strVal val="#ppt_y+.1"/>
                                          </p:val>
                                        </p:tav>
                                        <p:tav tm="100000">
                                          <p:val>
                                            <p:strVal val="#ppt_y"/>
                                          </p:val>
                                        </p:tav>
                                      </p:tavLst>
                                    </p:anim>
                                  </p:childTnLst>
                                </p:cTn>
                              </p:par>
                              <p:par>
                                <p:cTn id="195" presetID="23" presetClass="entr" presetSubtype="16" fill="hold" grpId="0" nodeType="withEffect">
                                  <p:stCondLst>
                                    <p:cond delay="0"/>
                                  </p:stCondLst>
                                  <p:childTnLst>
                                    <p:set>
                                      <p:cBhvr>
                                        <p:cTn id="196" dur="1" fill="hold">
                                          <p:stCondLst>
                                            <p:cond delay="0"/>
                                          </p:stCondLst>
                                        </p:cTn>
                                        <p:tgtEl>
                                          <p:spTgt spid="94">
                                            <p:txEl>
                                              <p:pRg st="0" end="0"/>
                                            </p:txEl>
                                          </p:spTgt>
                                        </p:tgtEl>
                                        <p:attrNameLst>
                                          <p:attrName>style.visibility</p:attrName>
                                        </p:attrNameLst>
                                      </p:cBhvr>
                                      <p:to>
                                        <p:strVal val="visible"/>
                                      </p:to>
                                    </p:set>
                                    <p:anim calcmode="lin" valueType="num">
                                      <p:cBhvr>
                                        <p:cTn id="197" dur="300" fill="hold"/>
                                        <p:tgtEl>
                                          <p:spTgt spid="94">
                                            <p:txEl>
                                              <p:pRg st="0" end="0"/>
                                            </p:txEl>
                                          </p:spTgt>
                                        </p:tgtEl>
                                        <p:attrNameLst>
                                          <p:attrName>ppt_w</p:attrName>
                                        </p:attrNameLst>
                                      </p:cBhvr>
                                      <p:tavLst>
                                        <p:tav tm="0">
                                          <p:val>
                                            <p:fltVal val="0"/>
                                          </p:val>
                                        </p:tav>
                                        <p:tav tm="100000">
                                          <p:val>
                                            <p:strVal val="#ppt_w"/>
                                          </p:val>
                                        </p:tav>
                                      </p:tavLst>
                                    </p:anim>
                                    <p:anim calcmode="lin" valueType="num">
                                      <p:cBhvr>
                                        <p:cTn id="198" dur="300" fill="hold"/>
                                        <p:tgtEl>
                                          <p:spTgt spid="9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4" grpId="0" animBg="1"/>
      <p:bldP spid="55" grpId="0" animBg="1"/>
      <p:bldP spid="56" grpId="0" animBg="1"/>
      <p:bldP spid="57" grpId="0" animBg="1"/>
      <p:bldP spid="58" grpId="0" animBg="1"/>
      <p:bldP spid="60" grpId="0" animBg="1"/>
      <p:bldP spid="61" grpId="0" animBg="1"/>
      <p:bldP spid="62" grpId="0" animBg="1"/>
      <p:bldP spid="63" grpId="0" animBg="1"/>
      <p:bldP spid="65" grpId="0" animBg="1"/>
      <p:bldP spid="67" grpId="0" animBg="1"/>
      <p:bldP spid="68" grpId="0" animBg="1"/>
      <p:bldP spid="69" grpId="0" animBg="1"/>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42" presetClass="entr" presetSubtype="0" fill="hold" nodeType="withEffect">
                  <p:stCondLst>
                    <p:cond delay="200"/>
                  </p:stCondLst>
                  <p:childTnLst>
                    <p:set>
                      <p:cBhvr>
                        <p:cTn dur="1" fill="hold">
                          <p:stCondLst>
                            <p:cond delay="0"/>
                          </p:stCondLst>
                        </p:cTn>
                        <p:tgtEl>
                          <p:spTgt spid="71"/>
                        </p:tgtEl>
                        <p:attrNameLst>
                          <p:attrName>style.visibility</p:attrName>
                        </p:attrNameLst>
                      </p:cBhvr>
                      <p:to>
                        <p:strVal val="visible"/>
                      </p:to>
                    </p:set>
                    <p:animEffect transition="in" filter="fade">
                      <p:cBhvr>
                        <p:cTn dur="400"/>
                        <p:tgtEl>
                          <p:spTgt spid="71"/>
                        </p:tgtEl>
                      </p:cBhvr>
                    </p:animEffect>
                    <p:anim calcmode="lin" valueType="num">
                      <p:cBhvr>
                        <p:cTn dur="400" fill="hold"/>
                        <p:tgtEl>
                          <p:spTgt spid="71"/>
                        </p:tgtEl>
                        <p:attrNameLst>
                          <p:attrName>ppt_x</p:attrName>
                        </p:attrNameLst>
                      </p:cBhvr>
                      <p:tavLst>
                        <p:tav tm="0">
                          <p:val>
                            <p:strVal val="#ppt_x"/>
                          </p:val>
                        </p:tav>
                        <p:tav tm="100000">
                          <p:val>
                            <p:strVal val="#ppt_x"/>
                          </p:val>
                        </p:tav>
                      </p:tavLst>
                    </p:anim>
                    <p:anim calcmode="lin" valueType="num">
                      <p:cBhvr>
                        <p:cTn dur="400" fill="hold"/>
                        <p:tgtEl>
                          <p:spTgt spid="71"/>
                        </p:tgtEl>
                        <p:attrNameLst>
                          <p:attrName>ppt_y</p:attrName>
                        </p:attrNameLst>
                      </p:cBhvr>
                      <p:tavLst>
                        <p:tav tm="0">
                          <p:val>
                            <p:strVal val="#ppt_y+.1"/>
                          </p:val>
                        </p:tav>
                        <p:tav tm="100000">
                          <p:val>
                            <p:strVal val="#ppt_y"/>
                          </p:val>
                        </p:tav>
                      </p:tavLst>
                    </p:anim>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P spid="73" grpId="0" build="p">
        <p:tmplLst>
          <p:tmpl lvl="1">
            <p:tnLst>
              <p:par>
                <p:cTn presetID="42" presetClass="entr" presetSubtype="0" fill="hold" nodeType="withEffect">
                  <p:stCondLst>
                    <p:cond delay="200"/>
                  </p:stCondLst>
                  <p:childTnLst>
                    <p:set>
                      <p:cBhvr>
                        <p:cTn dur="1" fill="hold">
                          <p:stCondLst>
                            <p:cond delay="0"/>
                          </p:stCondLst>
                        </p:cTn>
                        <p:tgtEl>
                          <p:spTgt spid="73"/>
                        </p:tgtEl>
                        <p:attrNameLst>
                          <p:attrName>style.visibility</p:attrName>
                        </p:attrNameLst>
                      </p:cBhvr>
                      <p:to>
                        <p:strVal val="visible"/>
                      </p:to>
                    </p:set>
                    <p:animEffect transition="in" filter="fade">
                      <p:cBhvr>
                        <p:cTn dur="400"/>
                        <p:tgtEl>
                          <p:spTgt spid="73"/>
                        </p:tgtEl>
                      </p:cBhvr>
                    </p:animEffect>
                    <p:anim calcmode="lin" valueType="num">
                      <p:cBhvr>
                        <p:cTn dur="400" fill="hold"/>
                        <p:tgtEl>
                          <p:spTgt spid="73"/>
                        </p:tgtEl>
                        <p:attrNameLst>
                          <p:attrName>ppt_x</p:attrName>
                        </p:attrNameLst>
                      </p:cBhvr>
                      <p:tavLst>
                        <p:tav tm="0">
                          <p:val>
                            <p:strVal val="#ppt_x"/>
                          </p:val>
                        </p:tav>
                        <p:tav tm="100000">
                          <p:val>
                            <p:strVal val="#ppt_x"/>
                          </p:val>
                        </p:tav>
                      </p:tavLst>
                    </p:anim>
                    <p:anim calcmode="lin" valueType="num">
                      <p:cBhvr>
                        <p:cTn dur="400" fill="hold"/>
                        <p:tgtEl>
                          <p:spTgt spid="73"/>
                        </p:tgtEl>
                        <p:attrNameLst>
                          <p:attrName>ppt_y</p:attrName>
                        </p:attrNameLst>
                      </p:cBhvr>
                      <p:tavLst>
                        <p:tav tm="0">
                          <p:val>
                            <p:strVal val="#ppt_y+.1"/>
                          </p:val>
                        </p:tav>
                        <p:tav tm="100000">
                          <p:val>
                            <p:strVal val="#ppt_y"/>
                          </p:val>
                        </p:tav>
                      </p:tavLst>
                    </p:anim>
                  </p:childTnLst>
                </p:cTn>
              </p:par>
            </p:tnLst>
          </p:tmpl>
        </p:tmplLst>
      </p:bldP>
      <p:bldP spid="74" grpId="0" build="p">
        <p:tmplLst>
          <p:tmpl lvl="1">
            <p:tnLst>
              <p:par>
                <p:cTn presetID="23" presetClass="entr" presetSubtype="16" fill="hold" nodeType="withEffect">
                  <p:stCondLst>
                    <p:cond delay="0"/>
                  </p:stCondLst>
                  <p:childTnLst>
                    <p:set>
                      <p:cBhvr>
                        <p:cTn dur="1" fill="hold">
                          <p:stCondLst>
                            <p:cond delay="0"/>
                          </p:stCondLst>
                        </p:cTn>
                        <p:tgtEl>
                          <p:spTgt spid="74"/>
                        </p:tgtEl>
                        <p:attrNameLst>
                          <p:attrName>style.visibility</p:attrName>
                        </p:attrNameLst>
                      </p:cBhvr>
                      <p:to>
                        <p:strVal val="visible"/>
                      </p:to>
                    </p:set>
                    <p:anim calcmode="lin" valueType="num">
                      <p:cBhvr>
                        <p:cTn dur="300" fill="hold"/>
                        <p:tgtEl>
                          <p:spTgt spid="74"/>
                        </p:tgtEl>
                        <p:attrNameLst>
                          <p:attrName>ppt_w</p:attrName>
                        </p:attrNameLst>
                      </p:cBhvr>
                      <p:tavLst>
                        <p:tav tm="0">
                          <p:val>
                            <p:fltVal val="0"/>
                          </p:val>
                        </p:tav>
                        <p:tav tm="100000">
                          <p:val>
                            <p:strVal val="#ppt_w"/>
                          </p:val>
                        </p:tav>
                      </p:tavLst>
                    </p:anim>
                    <p:anim calcmode="lin" valueType="num">
                      <p:cBhvr>
                        <p:cTn dur="300" fill="hold"/>
                        <p:tgtEl>
                          <p:spTgt spid="74"/>
                        </p:tgtEl>
                        <p:attrNameLst>
                          <p:attrName>ppt_h</p:attrName>
                        </p:attrNameLst>
                      </p:cBhvr>
                      <p:tavLst>
                        <p:tav tm="0">
                          <p:val>
                            <p:fltVal val="0"/>
                          </p:val>
                        </p:tav>
                        <p:tav tm="100000">
                          <p:val>
                            <p:strVal val="#ppt_h"/>
                          </p:val>
                        </p:tav>
                      </p:tavLst>
                    </p:anim>
                  </p:childTnLst>
                </p:cTn>
              </p:par>
            </p:tnLst>
          </p:tmpl>
        </p:tmplLst>
      </p:bldP>
      <p:bldP spid="75" grpId="0" build="p">
        <p:tmplLst>
          <p:tmpl lvl="1">
            <p:tnLst>
              <p:par>
                <p:cTn presetID="23" presetClass="entr" presetSubtype="16"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p:cTn dur="300" fill="hold"/>
                        <p:tgtEl>
                          <p:spTgt spid="75"/>
                        </p:tgtEl>
                        <p:attrNameLst>
                          <p:attrName>ppt_w</p:attrName>
                        </p:attrNameLst>
                      </p:cBhvr>
                      <p:tavLst>
                        <p:tav tm="0">
                          <p:val>
                            <p:fltVal val="0"/>
                          </p:val>
                        </p:tav>
                        <p:tav tm="100000">
                          <p:val>
                            <p:strVal val="#ppt_w"/>
                          </p:val>
                        </p:tav>
                      </p:tavLst>
                    </p:anim>
                    <p:anim calcmode="lin" valueType="num">
                      <p:cBhvr>
                        <p:cTn dur="300" fill="hold"/>
                        <p:tgtEl>
                          <p:spTgt spid="75"/>
                        </p:tgtEl>
                        <p:attrNameLst>
                          <p:attrName>ppt_h</p:attrName>
                        </p:attrNameLst>
                      </p:cBhvr>
                      <p:tavLst>
                        <p:tav tm="0">
                          <p:val>
                            <p:fltVal val="0"/>
                          </p:val>
                        </p:tav>
                        <p:tav tm="100000">
                          <p:val>
                            <p:strVal val="#ppt_h"/>
                          </p:val>
                        </p:tav>
                      </p:tavLst>
                    </p:anim>
                  </p:childTnLst>
                </p:cTn>
              </p:par>
            </p:tnLst>
          </p:tmpl>
        </p:tmplLst>
      </p:bldP>
      <p:bldP spid="76" grpId="0" animBg="1"/>
      <p:bldP spid="77" grpId="0" animBg="1"/>
      <p:bldP spid="78" grpId="0" build="p">
        <p:tmplLst>
          <p:tmpl lvl="1">
            <p:tnLst>
              <p:par>
                <p:cTn presetID="42" presetClass="entr" presetSubtype="0" fill="hold" nodeType="withEffect">
                  <p:stCondLst>
                    <p:cond delay="200"/>
                  </p:stCondLst>
                  <p:childTnLst>
                    <p:set>
                      <p:cBhvr>
                        <p:cTn dur="1" fill="hold">
                          <p:stCondLst>
                            <p:cond delay="0"/>
                          </p:stCondLst>
                        </p:cTn>
                        <p:tgtEl>
                          <p:spTgt spid="78"/>
                        </p:tgtEl>
                        <p:attrNameLst>
                          <p:attrName>style.visibility</p:attrName>
                        </p:attrNameLst>
                      </p:cBhvr>
                      <p:to>
                        <p:strVal val="visible"/>
                      </p:to>
                    </p:set>
                    <p:animEffect transition="in" filter="fade">
                      <p:cBhvr>
                        <p:cTn dur="400"/>
                        <p:tgtEl>
                          <p:spTgt spid="78"/>
                        </p:tgtEl>
                      </p:cBhvr>
                    </p:animEffect>
                    <p:anim calcmode="lin" valueType="num">
                      <p:cBhvr>
                        <p:cTn dur="400" fill="hold"/>
                        <p:tgtEl>
                          <p:spTgt spid="78"/>
                        </p:tgtEl>
                        <p:attrNameLst>
                          <p:attrName>ppt_x</p:attrName>
                        </p:attrNameLst>
                      </p:cBhvr>
                      <p:tavLst>
                        <p:tav tm="0">
                          <p:val>
                            <p:strVal val="#ppt_x"/>
                          </p:val>
                        </p:tav>
                        <p:tav tm="100000">
                          <p:val>
                            <p:strVal val="#ppt_x"/>
                          </p:val>
                        </p:tav>
                      </p:tavLst>
                    </p:anim>
                    <p:anim calcmode="lin" valueType="num">
                      <p:cBhvr>
                        <p:cTn dur="400" fill="hold"/>
                        <p:tgtEl>
                          <p:spTgt spid="78"/>
                        </p:tgtEl>
                        <p:attrNameLst>
                          <p:attrName>ppt_y</p:attrName>
                        </p:attrNameLst>
                      </p:cBhvr>
                      <p:tavLst>
                        <p:tav tm="0">
                          <p:val>
                            <p:strVal val="#ppt_y+.1"/>
                          </p:val>
                        </p:tav>
                        <p:tav tm="100000">
                          <p:val>
                            <p:strVal val="#ppt_y"/>
                          </p:val>
                        </p:tav>
                      </p:tavLst>
                    </p:anim>
                  </p:childTnLst>
                </p:cTn>
              </p:par>
            </p:tnLst>
          </p:tmpl>
        </p:tmplLst>
      </p:bldP>
      <p:bldP spid="79" grpId="0" build="p">
        <p:tmplLst>
          <p:tmpl lvl="1">
            <p:tnLst>
              <p:par>
                <p:cTn presetID="42" presetClass="entr" presetSubtype="0" fill="hold" nodeType="withEffect">
                  <p:stCondLst>
                    <p:cond delay="200"/>
                  </p:stCondLst>
                  <p:childTnLst>
                    <p:set>
                      <p:cBhvr>
                        <p:cTn dur="1" fill="hold">
                          <p:stCondLst>
                            <p:cond delay="0"/>
                          </p:stCondLst>
                        </p:cTn>
                        <p:tgtEl>
                          <p:spTgt spid="79"/>
                        </p:tgtEl>
                        <p:attrNameLst>
                          <p:attrName>style.visibility</p:attrName>
                        </p:attrNameLst>
                      </p:cBhvr>
                      <p:to>
                        <p:strVal val="visible"/>
                      </p:to>
                    </p:set>
                    <p:animEffect transition="in" filter="fade">
                      <p:cBhvr>
                        <p:cTn dur="400"/>
                        <p:tgtEl>
                          <p:spTgt spid="79"/>
                        </p:tgtEl>
                      </p:cBhvr>
                    </p:animEffect>
                    <p:anim calcmode="lin" valueType="num">
                      <p:cBhvr>
                        <p:cTn dur="400" fill="hold"/>
                        <p:tgtEl>
                          <p:spTgt spid="79"/>
                        </p:tgtEl>
                        <p:attrNameLst>
                          <p:attrName>ppt_x</p:attrName>
                        </p:attrNameLst>
                      </p:cBhvr>
                      <p:tavLst>
                        <p:tav tm="0">
                          <p:val>
                            <p:strVal val="#ppt_x"/>
                          </p:val>
                        </p:tav>
                        <p:tav tm="100000">
                          <p:val>
                            <p:strVal val="#ppt_x"/>
                          </p:val>
                        </p:tav>
                      </p:tavLst>
                    </p:anim>
                    <p:anim calcmode="lin" valueType="num">
                      <p:cBhvr>
                        <p:cTn dur="400" fill="hold"/>
                        <p:tgtEl>
                          <p:spTgt spid="79"/>
                        </p:tgtEl>
                        <p:attrNameLst>
                          <p:attrName>ppt_y</p:attrName>
                        </p:attrNameLst>
                      </p:cBhvr>
                      <p:tavLst>
                        <p:tav tm="0">
                          <p:val>
                            <p:strVal val="#ppt_y+.1"/>
                          </p:val>
                        </p:tav>
                        <p:tav tm="100000">
                          <p:val>
                            <p:strVal val="#ppt_y"/>
                          </p:val>
                        </p:tav>
                      </p:tavLst>
                    </p:anim>
                  </p:childTnLst>
                </p:cTn>
              </p:par>
            </p:tnLst>
          </p:tmpl>
        </p:tmplLst>
      </p:bldP>
      <p:bldP spid="80" grpId="0" build="p">
        <p:tmplLst>
          <p:tmpl lvl="1">
            <p:tnLst>
              <p:par>
                <p:cTn presetID="42" presetClass="entr" presetSubtype="0" fill="hold" nodeType="withEffect">
                  <p:stCondLst>
                    <p:cond delay="200"/>
                  </p:stCondLst>
                  <p:childTnLst>
                    <p:set>
                      <p:cBhvr>
                        <p:cTn dur="1" fill="hold">
                          <p:stCondLst>
                            <p:cond delay="0"/>
                          </p:stCondLst>
                        </p:cTn>
                        <p:tgtEl>
                          <p:spTgt spid="80"/>
                        </p:tgtEl>
                        <p:attrNameLst>
                          <p:attrName>style.visibility</p:attrName>
                        </p:attrNameLst>
                      </p:cBhvr>
                      <p:to>
                        <p:strVal val="visible"/>
                      </p:to>
                    </p:set>
                    <p:animEffect transition="in" filter="fade">
                      <p:cBhvr>
                        <p:cTn dur="400"/>
                        <p:tgtEl>
                          <p:spTgt spid="80"/>
                        </p:tgtEl>
                      </p:cBhvr>
                    </p:animEffect>
                    <p:anim calcmode="lin" valueType="num">
                      <p:cBhvr>
                        <p:cTn dur="400" fill="hold"/>
                        <p:tgtEl>
                          <p:spTgt spid="80"/>
                        </p:tgtEl>
                        <p:attrNameLst>
                          <p:attrName>ppt_x</p:attrName>
                        </p:attrNameLst>
                      </p:cBhvr>
                      <p:tavLst>
                        <p:tav tm="0">
                          <p:val>
                            <p:strVal val="#ppt_x"/>
                          </p:val>
                        </p:tav>
                        <p:tav tm="100000">
                          <p:val>
                            <p:strVal val="#ppt_x"/>
                          </p:val>
                        </p:tav>
                      </p:tavLst>
                    </p:anim>
                    <p:anim calcmode="lin" valueType="num">
                      <p:cBhvr>
                        <p:cTn dur="400" fill="hold"/>
                        <p:tgtEl>
                          <p:spTgt spid="80"/>
                        </p:tgtEl>
                        <p:attrNameLst>
                          <p:attrName>ppt_y</p:attrName>
                        </p:attrNameLst>
                      </p:cBhvr>
                      <p:tavLst>
                        <p:tav tm="0">
                          <p:val>
                            <p:strVal val="#ppt_y+.1"/>
                          </p:val>
                        </p:tav>
                        <p:tav tm="100000">
                          <p:val>
                            <p:strVal val="#ppt_y"/>
                          </p:val>
                        </p:tav>
                      </p:tavLst>
                    </p:anim>
                  </p:childTnLst>
                </p:cTn>
              </p:par>
            </p:tnLst>
          </p:tmpl>
        </p:tmplLst>
      </p:bldP>
      <p:bldP spid="81" grpId="0" build="p">
        <p:tmplLst>
          <p:tmpl lvl="1">
            <p:tnLst>
              <p:par>
                <p:cTn presetID="42" presetClass="entr" presetSubtype="0" fill="hold" nodeType="withEffect">
                  <p:stCondLst>
                    <p:cond delay="200"/>
                  </p:stCondLst>
                  <p:childTnLst>
                    <p:set>
                      <p:cBhvr>
                        <p:cTn dur="1" fill="hold">
                          <p:stCondLst>
                            <p:cond delay="0"/>
                          </p:stCondLst>
                        </p:cTn>
                        <p:tgtEl>
                          <p:spTgt spid="81"/>
                        </p:tgtEl>
                        <p:attrNameLst>
                          <p:attrName>style.visibility</p:attrName>
                        </p:attrNameLst>
                      </p:cBhvr>
                      <p:to>
                        <p:strVal val="visible"/>
                      </p:to>
                    </p:set>
                    <p:animEffect transition="in" filter="fade">
                      <p:cBhvr>
                        <p:cTn dur="400"/>
                        <p:tgtEl>
                          <p:spTgt spid="81"/>
                        </p:tgtEl>
                      </p:cBhvr>
                    </p:animEffect>
                    <p:anim calcmode="lin" valueType="num">
                      <p:cBhvr>
                        <p:cTn dur="400" fill="hold"/>
                        <p:tgtEl>
                          <p:spTgt spid="81"/>
                        </p:tgtEl>
                        <p:attrNameLst>
                          <p:attrName>ppt_x</p:attrName>
                        </p:attrNameLst>
                      </p:cBhvr>
                      <p:tavLst>
                        <p:tav tm="0">
                          <p:val>
                            <p:strVal val="#ppt_x"/>
                          </p:val>
                        </p:tav>
                        <p:tav tm="100000">
                          <p:val>
                            <p:strVal val="#ppt_x"/>
                          </p:val>
                        </p:tav>
                      </p:tavLst>
                    </p:anim>
                    <p:anim calcmode="lin" valueType="num">
                      <p:cBhvr>
                        <p:cTn dur="400" fill="hold"/>
                        <p:tgtEl>
                          <p:spTgt spid="81"/>
                        </p:tgtEl>
                        <p:attrNameLst>
                          <p:attrName>ppt_y</p:attrName>
                        </p:attrNameLst>
                      </p:cBhvr>
                      <p:tavLst>
                        <p:tav tm="0">
                          <p:val>
                            <p:strVal val="#ppt_y+.1"/>
                          </p:val>
                        </p:tav>
                        <p:tav tm="100000">
                          <p:val>
                            <p:strVal val="#ppt_y"/>
                          </p:val>
                        </p:tav>
                      </p:tavLst>
                    </p:anim>
                  </p:childTnLst>
                </p:cTn>
              </p:par>
            </p:tnLst>
          </p:tmpl>
        </p:tmplLst>
      </p:bldP>
      <p:bldP spid="82" grpId="0" build="p">
        <p:tmplLst>
          <p:tmpl lvl="1">
            <p:tnLst>
              <p:par>
                <p:cTn presetID="23" presetClass="entr" presetSubtype="16" fill="hold" nodeType="with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300" fill="hold"/>
                        <p:tgtEl>
                          <p:spTgt spid="82"/>
                        </p:tgtEl>
                        <p:attrNameLst>
                          <p:attrName>ppt_w</p:attrName>
                        </p:attrNameLst>
                      </p:cBhvr>
                      <p:tavLst>
                        <p:tav tm="0">
                          <p:val>
                            <p:fltVal val="0"/>
                          </p:val>
                        </p:tav>
                        <p:tav tm="100000">
                          <p:val>
                            <p:strVal val="#ppt_w"/>
                          </p:val>
                        </p:tav>
                      </p:tavLst>
                    </p:anim>
                    <p:anim calcmode="lin" valueType="num">
                      <p:cBhvr>
                        <p:cTn dur="300" fill="hold"/>
                        <p:tgtEl>
                          <p:spTgt spid="82"/>
                        </p:tgtEl>
                        <p:attrNameLst>
                          <p:attrName>ppt_h</p:attrName>
                        </p:attrNameLst>
                      </p:cBhvr>
                      <p:tavLst>
                        <p:tav tm="0">
                          <p:val>
                            <p:fltVal val="0"/>
                          </p:val>
                        </p:tav>
                        <p:tav tm="100000">
                          <p:val>
                            <p:strVal val="#ppt_h"/>
                          </p:val>
                        </p:tav>
                      </p:tavLst>
                    </p:anim>
                  </p:childTnLst>
                </p:cTn>
              </p:par>
            </p:tnLst>
          </p:tmpl>
        </p:tmplLst>
      </p:bldP>
      <p:bldP spid="83" grpId="0" build="p">
        <p:tmplLst>
          <p:tmpl lvl="1">
            <p:tnLst>
              <p:par>
                <p:cTn presetID="23" presetClass="entr" presetSubtype="16"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p:cTn dur="300" fill="hold"/>
                        <p:tgtEl>
                          <p:spTgt spid="83"/>
                        </p:tgtEl>
                        <p:attrNameLst>
                          <p:attrName>ppt_w</p:attrName>
                        </p:attrNameLst>
                      </p:cBhvr>
                      <p:tavLst>
                        <p:tav tm="0">
                          <p:val>
                            <p:fltVal val="0"/>
                          </p:val>
                        </p:tav>
                        <p:tav tm="100000">
                          <p:val>
                            <p:strVal val="#ppt_w"/>
                          </p:val>
                        </p:tav>
                      </p:tavLst>
                    </p:anim>
                    <p:anim calcmode="lin" valueType="num">
                      <p:cBhvr>
                        <p:cTn dur="300" fill="hold"/>
                        <p:tgtEl>
                          <p:spTgt spid="83"/>
                        </p:tgtEl>
                        <p:attrNameLst>
                          <p:attrName>ppt_h</p:attrName>
                        </p:attrNameLst>
                      </p:cBhvr>
                      <p:tavLst>
                        <p:tav tm="0">
                          <p:val>
                            <p:fltVal val="0"/>
                          </p:val>
                        </p:tav>
                        <p:tav tm="100000">
                          <p:val>
                            <p:strVal val="#ppt_h"/>
                          </p:val>
                        </p:tav>
                      </p:tavLst>
                    </p:anim>
                  </p:childTnLst>
                </p:cTn>
              </p:par>
            </p:tnLst>
          </p:tmpl>
        </p:tmplLst>
      </p:bldP>
      <p:bldP spid="84" grpId="0" build="p">
        <p:tmplLst>
          <p:tmpl lvl="1">
            <p:tnLst>
              <p:par>
                <p:cTn presetID="42" presetClass="entr" presetSubtype="0" fill="hold" nodeType="withEffect">
                  <p:stCondLst>
                    <p:cond delay="200"/>
                  </p:stCondLst>
                  <p:childTnLst>
                    <p:set>
                      <p:cBhvr>
                        <p:cTn dur="1" fill="hold">
                          <p:stCondLst>
                            <p:cond delay="0"/>
                          </p:stCondLst>
                        </p:cTn>
                        <p:tgtEl>
                          <p:spTgt spid="84"/>
                        </p:tgtEl>
                        <p:attrNameLst>
                          <p:attrName>style.visibility</p:attrName>
                        </p:attrNameLst>
                      </p:cBhvr>
                      <p:to>
                        <p:strVal val="visible"/>
                      </p:to>
                    </p:set>
                    <p:animEffect transition="in" filter="fade">
                      <p:cBhvr>
                        <p:cTn dur="400"/>
                        <p:tgtEl>
                          <p:spTgt spid="84"/>
                        </p:tgtEl>
                      </p:cBhvr>
                    </p:animEffect>
                    <p:anim calcmode="lin" valueType="num">
                      <p:cBhvr>
                        <p:cTn dur="400" fill="hold"/>
                        <p:tgtEl>
                          <p:spTgt spid="84"/>
                        </p:tgtEl>
                        <p:attrNameLst>
                          <p:attrName>ppt_x</p:attrName>
                        </p:attrNameLst>
                      </p:cBhvr>
                      <p:tavLst>
                        <p:tav tm="0">
                          <p:val>
                            <p:strVal val="#ppt_x"/>
                          </p:val>
                        </p:tav>
                        <p:tav tm="100000">
                          <p:val>
                            <p:strVal val="#ppt_x"/>
                          </p:val>
                        </p:tav>
                      </p:tavLst>
                    </p:anim>
                    <p:anim calcmode="lin" valueType="num">
                      <p:cBhvr>
                        <p:cTn dur="400" fill="hold"/>
                        <p:tgtEl>
                          <p:spTgt spid="84"/>
                        </p:tgtEl>
                        <p:attrNameLst>
                          <p:attrName>ppt_y</p:attrName>
                        </p:attrNameLst>
                      </p:cBhvr>
                      <p:tavLst>
                        <p:tav tm="0">
                          <p:val>
                            <p:strVal val="#ppt_y+.1"/>
                          </p:val>
                        </p:tav>
                        <p:tav tm="100000">
                          <p:val>
                            <p:strVal val="#ppt_y"/>
                          </p:val>
                        </p:tav>
                      </p:tavLst>
                    </p:anim>
                  </p:childTnLst>
                </p:cTn>
              </p:par>
            </p:tnLst>
          </p:tmpl>
        </p:tmplLst>
      </p:bldP>
      <p:bldP spid="87" grpId="0" animBg="1"/>
      <p:bldP spid="88" grpId="0" build="p">
        <p:tmplLst>
          <p:tmpl lvl="1">
            <p:tnLst>
              <p:par>
                <p:cTn presetID="42" presetClass="entr" presetSubtype="0" fill="hold" nodeType="withEffect">
                  <p:stCondLst>
                    <p:cond delay="200"/>
                  </p:stCondLst>
                  <p:childTnLst>
                    <p:set>
                      <p:cBhvr>
                        <p:cTn dur="1" fill="hold">
                          <p:stCondLst>
                            <p:cond delay="0"/>
                          </p:stCondLst>
                        </p:cTn>
                        <p:tgtEl>
                          <p:spTgt spid="88"/>
                        </p:tgtEl>
                        <p:attrNameLst>
                          <p:attrName>style.visibility</p:attrName>
                        </p:attrNameLst>
                      </p:cBhvr>
                      <p:to>
                        <p:strVal val="visible"/>
                      </p:to>
                    </p:set>
                    <p:animEffect transition="in" filter="fade">
                      <p:cBhvr>
                        <p:cTn dur="400"/>
                        <p:tgtEl>
                          <p:spTgt spid="88"/>
                        </p:tgtEl>
                      </p:cBhvr>
                    </p:animEffect>
                    <p:anim calcmode="lin" valueType="num">
                      <p:cBhvr>
                        <p:cTn dur="400" fill="hold"/>
                        <p:tgtEl>
                          <p:spTgt spid="88"/>
                        </p:tgtEl>
                        <p:attrNameLst>
                          <p:attrName>ppt_x</p:attrName>
                        </p:attrNameLst>
                      </p:cBhvr>
                      <p:tavLst>
                        <p:tav tm="0">
                          <p:val>
                            <p:strVal val="#ppt_x"/>
                          </p:val>
                        </p:tav>
                        <p:tav tm="100000">
                          <p:val>
                            <p:strVal val="#ppt_x"/>
                          </p:val>
                        </p:tav>
                      </p:tavLst>
                    </p:anim>
                    <p:anim calcmode="lin" valueType="num">
                      <p:cBhvr>
                        <p:cTn dur="400" fill="hold"/>
                        <p:tgtEl>
                          <p:spTgt spid="88"/>
                        </p:tgtEl>
                        <p:attrNameLst>
                          <p:attrName>ppt_y</p:attrName>
                        </p:attrNameLst>
                      </p:cBhvr>
                      <p:tavLst>
                        <p:tav tm="0">
                          <p:val>
                            <p:strVal val="#ppt_y+.1"/>
                          </p:val>
                        </p:tav>
                        <p:tav tm="100000">
                          <p:val>
                            <p:strVal val="#ppt_y"/>
                          </p:val>
                        </p:tav>
                      </p:tavLst>
                    </p:anim>
                  </p:childTnLst>
                </p:cTn>
              </p:par>
            </p:tnLst>
          </p:tmpl>
        </p:tmplLst>
      </p:bldP>
      <p:bldP spid="89" grpId="0" build="p">
        <p:tmplLst>
          <p:tmpl lvl="1">
            <p:tnLst>
              <p:par>
                <p:cTn presetID="42" presetClass="entr" presetSubtype="0" fill="hold" nodeType="withEffect">
                  <p:stCondLst>
                    <p:cond delay="200"/>
                  </p:stCondLst>
                  <p:childTnLst>
                    <p:set>
                      <p:cBhvr>
                        <p:cTn dur="1" fill="hold">
                          <p:stCondLst>
                            <p:cond delay="0"/>
                          </p:stCondLst>
                        </p:cTn>
                        <p:tgtEl>
                          <p:spTgt spid="89"/>
                        </p:tgtEl>
                        <p:attrNameLst>
                          <p:attrName>style.visibility</p:attrName>
                        </p:attrNameLst>
                      </p:cBhvr>
                      <p:to>
                        <p:strVal val="visible"/>
                      </p:to>
                    </p:set>
                    <p:animEffect transition="in" filter="fade">
                      <p:cBhvr>
                        <p:cTn dur="400"/>
                        <p:tgtEl>
                          <p:spTgt spid="89"/>
                        </p:tgtEl>
                      </p:cBhvr>
                    </p:animEffect>
                    <p:anim calcmode="lin" valueType="num">
                      <p:cBhvr>
                        <p:cTn dur="400" fill="hold"/>
                        <p:tgtEl>
                          <p:spTgt spid="89"/>
                        </p:tgtEl>
                        <p:attrNameLst>
                          <p:attrName>ppt_x</p:attrName>
                        </p:attrNameLst>
                      </p:cBhvr>
                      <p:tavLst>
                        <p:tav tm="0">
                          <p:val>
                            <p:strVal val="#ppt_x"/>
                          </p:val>
                        </p:tav>
                        <p:tav tm="100000">
                          <p:val>
                            <p:strVal val="#ppt_x"/>
                          </p:val>
                        </p:tav>
                      </p:tavLst>
                    </p:anim>
                    <p:anim calcmode="lin" valueType="num">
                      <p:cBhvr>
                        <p:cTn dur="400" fill="hold"/>
                        <p:tgtEl>
                          <p:spTgt spid="89"/>
                        </p:tgtEl>
                        <p:attrNameLst>
                          <p:attrName>ppt_y</p:attrName>
                        </p:attrNameLst>
                      </p:cBhvr>
                      <p:tavLst>
                        <p:tav tm="0">
                          <p:val>
                            <p:strVal val="#ppt_y+.1"/>
                          </p:val>
                        </p:tav>
                        <p:tav tm="100000">
                          <p:val>
                            <p:strVal val="#ppt_y"/>
                          </p:val>
                        </p:tav>
                      </p:tavLst>
                    </p:anim>
                  </p:childTnLst>
                </p:cTn>
              </p:par>
            </p:tnLst>
          </p:tmpl>
        </p:tmplLst>
      </p:bldP>
      <p:bldP spid="90" grpId="0" build="p">
        <p:tmplLst>
          <p:tmpl lvl="1">
            <p:tnLst>
              <p:par>
                <p:cTn presetID="23" presetClass="entr" presetSubtype="16" fill="hold" nodeType="withEffect">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p:cTn dur="300" fill="hold"/>
                        <p:tgtEl>
                          <p:spTgt spid="90"/>
                        </p:tgtEl>
                        <p:attrNameLst>
                          <p:attrName>ppt_w</p:attrName>
                        </p:attrNameLst>
                      </p:cBhvr>
                      <p:tavLst>
                        <p:tav tm="0">
                          <p:val>
                            <p:fltVal val="0"/>
                          </p:val>
                        </p:tav>
                        <p:tav tm="100000">
                          <p:val>
                            <p:strVal val="#ppt_w"/>
                          </p:val>
                        </p:tav>
                      </p:tavLst>
                    </p:anim>
                    <p:anim calcmode="lin" valueType="num">
                      <p:cBhvr>
                        <p:cTn dur="300" fill="hold"/>
                        <p:tgtEl>
                          <p:spTgt spid="90"/>
                        </p:tgtEl>
                        <p:attrNameLst>
                          <p:attrName>ppt_h</p:attrName>
                        </p:attrNameLst>
                      </p:cBhvr>
                      <p:tavLst>
                        <p:tav tm="0">
                          <p:val>
                            <p:fltVal val="0"/>
                          </p:val>
                        </p:tav>
                        <p:tav tm="100000">
                          <p:val>
                            <p:strVal val="#ppt_h"/>
                          </p:val>
                        </p:tav>
                      </p:tavLst>
                    </p:anim>
                  </p:childTnLst>
                </p:cTn>
              </p:par>
            </p:tnLst>
          </p:tmpl>
        </p:tmplLst>
      </p:bldP>
      <p:bldP spid="91" grpId="0" animBg="1"/>
      <p:bldP spid="92" grpId="0" build="p">
        <p:tmplLst>
          <p:tmpl lvl="1">
            <p:tnLst>
              <p:par>
                <p:cTn presetID="42" presetClass="entr" presetSubtype="0" fill="hold" nodeType="withEffect">
                  <p:stCondLst>
                    <p:cond delay="200"/>
                  </p:stCondLst>
                  <p:childTnLst>
                    <p:set>
                      <p:cBhvr>
                        <p:cTn dur="1" fill="hold">
                          <p:stCondLst>
                            <p:cond delay="0"/>
                          </p:stCondLst>
                        </p:cTn>
                        <p:tgtEl>
                          <p:spTgt spid="92"/>
                        </p:tgtEl>
                        <p:attrNameLst>
                          <p:attrName>style.visibility</p:attrName>
                        </p:attrNameLst>
                      </p:cBhvr>
                      <p:to>
                        <p:strVal val="visible"/>
                      </p:to>
                    </p:set>
                    <p:animEffect transition="in" filter="fade">
                      <p:cBhvr>
                        <p:cTn dur="400"/>
                        <p:tgtEl>
                          <p:spTgt spid="92"/>
                        </p:tgtEl>
                      </p:cBhvr>
                    </p:animEffect>
                    <p:anim calcmode="lin" valueType="num">
                      <p:cBhvr>
                        <p:cTn dur="400" fill="hold"/>
                        <p:tgtEl>
                          <p:spTgt spid="92"/>
                        </p:tgtEl>
                        <p:attrNameLst>
                          <p:attrName>ppt_x</p:attrName>
                        </p:attrNameLst>
                      </p:cBhvr>
                      <p:tavLst>
                        <p:tav tm="0">
                          <p:val>
                            <p:strVal val="#ppt_x"/>
                          </p:val>
                        </p:tav>
                        <p:tav tm="100000">
                          <p:val>
                            <p:strVal val="#ppt_x"/>
                          </p:val>
                        </p:tav>
                      </p:tavLst>
                    </p:anim>
                    <p:anim calcmode="lin" valueType="num">
                      <p:cBhvr>
                        <p:cTn dur="400" fill="hold"/>
                        <p:tgtEl>
                          <p:spTgt spid="92"/>
                        </p:tgtEl>
                        <p:attrNameLst>
                          <p:attrName>ppt_y</p:attrName>
                        </p:attrNameLst>
                      </p:cBhvr>
                      <p:tavLst>
                        <p:tav tm="0">
                          <p:val>
                            <p:strVal val="#ppt_y+.1"/>
                          </p:val>
                        </p:tav>
                        <p:tav tm="100000">
                          <p:val>
                            <p:strVal val="#ppt_y"/>
                          </p:val>
                        </p:tav>
                      </p:tavLst>
                    </p:anim>
                  </p:childTnLst>
                </p:cTn>
              </p:par>
            </p:tnLst>
          </p:tmpl>
        </p:tmplLst>
      </p:bldP>
      <p:bldP spid="93" grpId="0" build="p">
        <p:tmplLst>
          <p:tmpl lvl="1">
            <p:tnLst>
              <p:par>
                <p:cTn presetID="42" presetClass="entr" presetSubtype="0" fill="hold" nodeType="withEffect">
                  <p:stCondLst>
                    <p:cond delay="200"/>
                  </p:stCondLst>
                  <p:childTnLst>
                    <p:set>
                      <p:cBhvr>
                        <p:cTn dur="1" fill="hold">
                          <p:stCondLst>
                            <p:cond delay="0"/>
                          </p:stCondLst>
                        </p:cTn>
                        <p:tgtEl>
                          <p:spTgt spid="93"/>
                        </p:tgtEl>
                        <p:attrNameLst>
                          <p:attrName>style.visibility</p:attrName>
                        </p:attrNameLst>
                      </p:cBhvr>
                      <p:to>
                        <p:strVal val="visible"/>
                      </p:to>
                    </p:set>
                    <p:animEffect transition="in" filter="fade">
                      <p:cBhvr>
                        <p:cTn dur="400"/>
                        <p:tgtEl>
                          <p:spTgt spid="93"/>
                        </p:tgtEl>
                      </p:cBhvr>
                    </p:animEffect>
                    <p:anim calcmode="lin" valueType="num">
                      <p:cBhvr>
                        <p:cTn dur="400" fill="hold"/>
                        <p:tgtEl>
                          <p:spTgt spid="93"/>
                        </p:tgtEl>
                        <p:attrNameLst>
                          <p:attrName>ppt_x</p:attrName>
                        </p:attrNameLst>
                      </p:cBhvr>
                      <p:tavLst>
                        <p:tav tm="0">
                          <p:val>
                            <p:strVal val="#ppt_x"/>
                          </p:val>
                        </p:tav>
                        <p:tav tm="100000">
                          <p:val>
                            <p:strVal val="#ppt_x"/>
                          </p:val>
                        </p:tav>
                      </p:tavLst>
                    </p:anim>
                    <p:anim calcmode="lin" valueType="num">
                      <p:cBhvr>
                        <p:cTn dur="400" fill="hold"/>
                        <p:tgtEl>
                          <p:spTgt spid="93"/>
                        </p:tgtEl>
                        <p:attrNameLst>
                          <p:attrName>ppt_y</p:attrName>
                        </p:attrNameLst>
                      </p:cBhvr>
                      <p:tavLst>
                        <p:tav tm="0">
                          <p:val>
                            <p:strVal val="#ppt_y+.1"/>
                          </p:val>
                        </p:tav>
                        <p:tav tm="100000">
                          <p:val>
                            <p:strVal val="#ppt_y"/>
                          </p:val>
                        </p:tav>
                      </p:tavLst>
                    </p:anim>
                  </p:childTnLst>
                </p:cTn>
              </p:par>
            </p:tnLst>
          </p:tmpl>
        </p:tmplLst>
      </p:bldP>
      <p:bldP spid="94" grpId="0" build="p">
        <p:tmplLst>
          <p:tmpl lvl="1">
            <p:tnLst>
              <p:par>
                <p:cTn presetID="23" presetClass="entr" presetSubtype="16"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p:cTn dur="300" fill="hold"/>
                        <p:tgtEl>
                          <p:spTgt spid="94"/>
                        </p:tgtEl>
                        <p:attrNameLst>
                          <p:attrName>ppt_w</p:attrName>
                        </p:attrNameLst>
                      </p:cBhvr>
                      <p:tavLst>
                        <p:tav tm="0">
                          <p:val>
                            <p:fltVal val="0"/>
                          </p:val>
                        </p:tav>
                        <p:tav tm="100000">
                          <p:val>
                            <p:strVal val="#ppt_w"/>
                          </p:val>
                        </p:tav>
                      </p:tavLst>
                    </p:anim>
                    <p:anim calcmode="lin" valueType="num">
                      <p:cBhvr>
                        <p:cTn dur="300" fill="hold"/>
                        <p:tgtEl>
                          <p:spTgt spid="94"/>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468577"/>
            <a:ext cx="419100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2011243"/>
            <a:ext cx="4191000"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3041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818444" y="2228716"/>
            <a:ext cx="4191000" cy="11240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54230" y="520671"/>
            <a:ext cx="4022973" cy="4876829"/>
          </a:xfrm>
          <a:prstGeom prst="rect">
            <a:avLst/>
          </a:prstGeom>
          <a:effectLst>
            <a:outerShdw blurRad="50800" dist="38100" algn="l" rotWithShape="0">
              <a:prstClr val="black">
                <a:alpha val="40000"/>
              </a:prstClr>
            </a:outerShdw>
          </a:effectLst>
        </p:spPr>
      </p:pic>
      <p:sp>
        <p:nvSpPr>
          <p:cNvPr id="29" name="Picture Placeholder 4"/>
          <p:cNvSpPr>
            <a:spLocks noGrp="1"/>
          </p:cNvSpPr>
          <p:nvPr>
            <p:ph type="pic" sz="quarter" idx="14"/>
          </p:nvPr>
        </p:nvSpPr>
        <p:spPr>
          <a:xfrm>
            <a:off x="4021668" y="1038550"/>
            <a:ext cx="4885829" cy="3723950"/>
          </a:xfrm>
          <a:custGeom>
            <a:avLst/>
            <a:gdLst>
              <a:gd name="connsiteX0" fmla="*/ 0 w 2593847"/>
              <a:gd name="connsiteY0" fmla="*/ 0 h 3241350"/>
              <a:gd name="connsiteX1" fmla="*/ 2593847 w 2593847"/>
              <a:gd name="connsiteY1" fmla="*/ 0 h 3241350"/>
              <a:gd name="connsiteX2" fmla="*/ 2593847 w 2593847"/>
              <a:gd name="connsiteY2" fmla="*/ 3241350 h 3241350"/>
              <a:gd name="connsiteX3" fmla="*/ 0 w 2593847"/>
              <a:gd name="connsiteY3" fmla="*/ 3241350 h 3241350"/>
              <a:gd name="connsiteX4" fmla="*/ 0 w 2593847"/>
              <a:gd name="connsiteY4" fmla="*/ 0 h 3241350"/>
              <a:gd name="connsiteX0" fmla="*/ 0 w 2682747"/>
              <a:gd name="connsiteY0" fmla="*/ 482600 h 3723950"/>
              <a:gd name="connsiteX1" fmla="*/ 2682747 w 2682747"/>
              <a:gd name="connsiteY1" fmla="*/ 0 h 3723950"/>
              <a:gd name="connsiteX2" fmla="*/ 2593847 w 2682747"/>
              <a:gd name="connsiteY2" fmla="*/ 3723950 h 3723950"/>
              <a:gd name="connsiteX3" fmla="*/ 0 w 2682747"/>
              <a:gd name="connsiteY3" fmla="*/ 3723950 h 3723950"/>
              <a:gd name="connsiteX4" fmla="*/ 0 w 2682747"/>
              <a:gd name="connsiteY4" fmla="*/ 482600 h 3723950"/>
              <a:gd name="connsiteX0" fmla="*/ 177800 w 2682747"/>
              <a:gd name="connsiteY0" fmla="*/ 317500 h 3723950"/>
              <a:gd name="connsiteX1" fmla="*/ 2682747 w 2682747"/>
              <a:gd name="connsiteY1" fmla="*/ 0 h 3723950"/>
              <a:gd name="connsiteX2" fmla="*/ 2593847 w 2682747"/>
              <a:gd name="connsiteY2" fmla="*/ 3723950 h 3723950"/>
              <a:gd name="connsiteX3" fmla="*/ 0 w 2682747"/>
              <a:gd name="connsiteY3" fmla="*/ 3723950 h 3723950"/>
              <a:gd name="connsiteX4" fmla="*/ 177800 w 2682747"/>
              <a:gd name="connsiteY4" fmla="*/ 317500 h 372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747" h="3723950">
                <a:moveTo>
                  <a:pt x="177800" y="317500"/>
                </a:moveTo>
                <a:lnTo>
                  <a:pt x="2682747" y="0"/>
                </a:lnTo>
                <a:lnTo>
                  <a:pt x="2593847" y="3723950"/>
                </a:lnTo>
                <a:lnTo>
                  <a:pt x="0" y="3723950"/>
                </a:lnTo>
                <a:lnTo>
                  <a:pt x="177800" y="317500"/>
                </a:lnTo>
                <a:close/>
              </a:path>
            </a:pathLst>
          </a:custGeom>
        </p:spPr>
      </p:sp>
      <p:sp>
        <p:nvSpPr>
          <p:cNvPr id="30" name="Text Placeholder 7"/>
          <p:cNvSpPr>
            <a:spLocks noGrp="1"/>
          </p:cNvSpPr>
          <p:nvPr>
            <p:ph type="body" sz="quarter" idx="19" hasCustomPrompt="1"/>
          </p:nvPr>
        </p:nvSpPr>
        <p:spPr>
          <a:xfrm>
            <a:off x="2991556" y="3496819"/>
            <a:ext cx="2017889"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1" name="Text Placeholder 7"/>
          <p:cNvSpPr>
            <a:spLocks noGrp="1"/>
          </p:cNvSpPr>
          <p:nvPr>
            <p:ph type="body" sz="quarter" idx="28" hasCustomPrompt="1"/>
          </p:nvPr>
        </p:nvSpPr>
        <p:spPr>
          <a:xfrm>
            <a:off x="2360766" y="3466506"/>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1"/>
                </a:solidFill>
                <a:latin typeface="FontAwesome Regular"/>
                <a:cs typeface="FontAwesome Regular"/>
              </a:defRPr>
            </a:lvl1pPr>
          </a:lstStyle>
          <a:p>
            <a:pPr lvl="0"/>
            <a:r>
              <a:rPr lang="es-ES_tradnl" dirty="0" err="1"/>
              <a:t>icon</a:t>
            </a:r>
            <a:endParaRPr lang="es-ES_tradnl" dirty="0"/>
          </a:p>
        </p:txBody>
      </p:sp>
      <p:sp>
        <p:nvSpPr>
          <p:cNvPr id="32" name="Text Placeholder 7"/>
          <p:cNvSpPr>
            <a:spLocks noGrp="1"/>
          </p:cNvSpPr>
          <p:nvPr>
            <p:ph type="body" sz="quarter" idx="29" hasCustomPrompt="1"/>
          </p:nvPr>
        </p:nvSpPr>
        <p:spPr>
          <a:xfrm>
            <a:off x="2991556" y="3882037"/>
            <a:ext cx="2017889"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p:ph type="body" sz="quarter" idx="30" hasCustomPrompt="1"/>
          </p:nvPr>
        </p:nvSpPr>
        <p:spPr>
          <a:xfrm>
            <a:off x="2360766" y="3851723"/>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1"/>
                </a:solidFill>
                <a:latin typeface="FontAwesome Regular"/>
                <a:cs typeface="FontAwesome Regular"/>
              </a:defRPr>
            </a:lvl1pPr>
          </a:lstStyle>
          <a:p>
            <a:pPr lvl="0"/>
            <a:r>
              <a:rPr lang="es-ES_tradnl" dirty="0" err="1"/>
              <a:t>icon</a:t>
            </a:r>
            <a:endParaRPr lang="es-ES_tradnl" dirty="0"/>
          </a:p>
        </p:txBody>
      </p:sp>
      <p:sp>
        <p:nvSpPr>
          <p:cNvPr id="34" name="Text Placeholder 7"/>
          <p:cNvSpPr>
            <a:spLocks noGrp="1"/>
          </p:cNvSpPr>
          <p:nvPr>
            <p:ph type="body" sz="quarter" idx="31" hasCustomPrompt="1"/>
          </p:nvPr>
        </p:nvSpPr>
        <p:spPr>
          <a:xfrm>
            <a:off x="2991556" y="4254554"/>
            <a:ext cx="2017889"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p:ph type="body" sz="quarter" idx="32" hasCustomPrompt="1"/>
          </p:nvPr>
        </p:nvSpPr>
        <p:spPr>
          <a:xfrm>
            <a:off x="2360766" y="422424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1"/>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p:ph type="body" sz="quarter" idx="33" hasCustomPrompt="1"/>
          </p:nvPr>
        </p:nvSpPr>
        <p:spPr>
          <a:xfrm>
            <a:off x="2991556" y="4623554"/>
            <a:ext cx="2017889"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7" name="Text Placeholder 7"/>
          <p:cNvSpPr>
            <a:spLocks noGrp="1"/>
          </p:cNvSpPr>
          <p:nvPr>
            <p:ph type="body" sz="quarter" idx="34" hasCustomPrompt="1"/>
          </p:nvPr>
        </p:nvSpPr>
        <p:spPr>
          <a:xfrm>
            <a:off x="2360766" y="4593240"/>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36157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10" presetClass="entr" presetSubtype="0" fill="hold" grpId="0" nodeType="withEffect">
                                  <p:stCondLst>
                                    <p:cond delay="800"/>
                                  </p:stCondLst>
                                  <p:childTnLst>
                                    <p:set>
                                      <p:cBhvr>
                                        <p:cTn id="86" dur="1" fill="hold">
                                          <p:stCondLst>
                                            <p:cond delay="0"/>
                                          </p:stCondLst>
                                        </p:cTn>
                                        <p:tgtEl>
                                          <p:spTgt spid="27">
                                            <p:txEl>
                                              <p:pRg st="0" end="0"/>
                                            </p:txEl>
                                          </p:spTgt>
                                        </p:tgtEl>
                                        <p:attrNameLst>
                                          <p:attrName>style.visibility</p:attrName>
                                        </p:attrNameLst>
                                      </p:cBhvr>
                                      <p:to>
                                        <p:strVal val="visible"/>
                                      </p:to>
                                    </p:set>
                                    <p:animEffect transition="in" filter="fade">
                                      <p:cBhvr>
                                        <p:cTn id="87" dur="500"/>
                                        <p:tgtEl>
                                          <p:spTgt spid="27">
                                            <p:txEl>
                                              <p:pRg st="0" end="0"/>
                                            </p:txEl>
                                          </p:spTgt>
                                        </p:tgtEl>
                                      </p:cBhvr>
                                    </p:animEffect>
                                  </p:childTnLst>
                                </p:cTn>
                              </p:par>
                            </p:childTnLst>
                          </p:cTn>
                        </p:par>
                        <p:par>
                          <p:cTn id="88" fill="hold">
                            <p:stCondLst>
                              <p:cond delay="1300"/>
                            </p:stCondLst>
                            <p:childTnLst>
                              <p:par>
                                <p:cTn id="89" presetID="2" presetClass="entr" presetSubtype="2"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1+#ppt_w/2"/>
                                          </p:val>
                                        </p:tav>
                                        <p:tav tm="100000">
                                          <p:val>
                                            <p:strVal val="#ppt_x"/>
                                          </p:val>
                                        </p:tav>
                                      </p:tavLst>
                                    </p:anim>
                                    <p:anim calcmode="lin" valueType="num">
                                      <p:cBhvr additive="base">
                                        <p:cTn id="92" dur="500" fill="hold"/>
                                        <p:tgtEl>
                                          <p:spTgt spid="28"/>
                                        </p:tgtEl>
                                        <p:attrNameLst>
                                          <p:attrName>ppt_y</p:attrName>
                                        </p:attrNameLst>
                                      </p:cBhvr>
                                      <p:tavLst>
                                        <p:tav tm="0">
                                          <p:val>
                                            <p:strVal val="#ppt_y"/>
                                          </p:val>
                                        </p:tav>
                                        <p:tav tm="100000">
                                          <p:val>
                                            <p:strVal val="#ppt_y"/>
                                          </p:val>
                                        </p:tav>
                                      </p:tavLst>
                                    </p:anim>
                                  </p:childTnLst>
                                </p:cTn>
                              </p:par>
                              <p:par>
                                <p:cTn id="93" presetID="42" presetClass="entr" presetSubtype="0" fill="hold" grpId="0" nodeType="withEffect">
                                  <p:stCondLst>
                                    <p:cond delay="200"/>
                                  </p:stCondLst>
                                  <p:childTnLst>
                                    <p:set>
                                      <p:cBhvr>
                                        <p:cTn id="94" dur="1" fill="hold">
                                          <p:stCondLst>
                                            <p:cond delay="0"/>
                                          </p:stCondLst>
                                        </p:cTn>
                                        <p:tgtEl>
                                          <p:spTgt spid="30">
                                            <p:txEl>
                                              <p:pRg st="0" end="0"/>
                                            </p:txEl>
                                          </p:spTgt>
                                        </p:tgtEl>
                                        <p:attrNameLst>
                                          <p:attrName>style.visibility</p:attrName>
                                        </p:attrNameLst>
                                      </p:cBhvr>
                                      <p:to>
                                        <p:strVal val="visible"/>
                                      </p:to>
                                    </p:set>
                                    <p:animEffect transition="in" filter="fade">
                                      <p:cBhvr>
                                        <p:cTn id="95" dur="400"/>
                                        <p:tgtEl>
                                          <p:spTgt spid="30">
                                            <p:txEl>
                                              <p:pRg st="0" end="0"/>
                                            </p:txEl>
                                          </p:spTgt>
                                        </p:tgtEl>
                                      </p:cBhvr>
                                    </p:animEffect>
                                    <p:anim calcmode="lin" valueType="num">
                                      <p:cBhvr>
                                        <p:cTn id="96"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7" dur="400" fill="hold"/>
                                        <p:tgtEl>
                                          <p:spTgt spid="30">
                                            <p:txEl>
                                              <p:pRg st="0" end="0"/>
                                            </p:txEl>
                                          </p:spTgt>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00"/>
                                  </p:stCondLst>
                                  <p:childTnLst>
                                    <p:set>
                                      <p:cBhvr>
                                        <p:cTn id="99" dur="1" fill="hold">
                                          <p:stCondLst>
                                            <p:cond delay="0"/>
                                          </p:stCondLst>
                                        </p:cTn>
                                        <p:tgtEl>
                                          <p:spTgt spid="31">
                                            <p:txEl>
                                              <p:pRg st="0" end="0"/>
                                            </p:txEl>
                                          </p:spTgt>
                                        </p:tgtEl>
                                        <p:attrNameLst>
                                          <p:attrName>style.visibility</p:attrName>
                                        </p:attrNameLst>
                                      </p:cBhvr>
                                      <p:to>
                                        <p:strVal val="visible"/>
                                      </p:to>
                                    </p:set>
                                    <p:animEffect transition="in" filter="fade">
                                      <p:cBhvr>
                                        <p:cTn id="100" dur="400"/>
                                        <p:tgtEl>
                                          <p:spTgt spid="31">
                                            <p:txEl>
                                              <p:pRg st="0" end="0"/>
                                            </p:txEl>
                                          </p:spTgt>
                                        </p:tgtEl>
                                      </p:cBhvr>
                                    </p:animEffect>
                                    <p:anim calcmode="lin" valueType="num">
                                      <p:cBhvr>
                                        <p:cTn id="101"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02" dur="400" fill="hold"/>
                                        <p:tgtEl>
                                          <p:spTgt spid="31">
                                            <p:txEl>
                                              <p:pRg st="0" end="0"/>
                                            </p:txEl>
                                          </p:spTgt>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200"/>
                                  </p:stCondLst>
                                  <p:childTnLst>
                                    <p:set>
                                      <p:cBhvr>
                                        <p:cTn id="104" dur="1" fill="hold">
                                          <p:stCondLst>
                                            <p:cond delay="0"/>
                                          </p:stCondLst>
                                        </p:cTn>
                                        <p:tgtEl>
                                          <p:spTgt spid="32">
                                            <p:txEl>
                                              <p:pRg st="0" end="0"/>
                                            </p:txEl>
                                          </p:spTgt>
                                        </p:tgtEl>
                                        <p:attrNameLst>
                                          <p:attrName>style.visibility</p:attrName>
                                        </p:attrNameLst>
                                      </p:cBhvr>
                                      <p:to>
                                        <p:strVal val="visible"/>
                                      </p:to>
                                    </p:set>
                                    <p:animEffect transition="in" filter="fade">
                                      <p:cBhvr>
                                        <p:cTn id="105" dur="400"/>
                                        <p:tgtEl>
                                          <p:spTgt spid="32">
                                            <p:txEl>
                                              <p:pRg st="0" end="0"/>
                                            </p:txEl>
                                          </p:spTgt>
                                        </p:tgtEl>
                                      </p:cBhvr>
                                    </p:animEffect>
                                    <p:anim calcmode="lin" valueType="num">
                                      <p:cBhvr>
                                        <p:cTn id="106"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07" dur="400" fill="hold"/>
                                        <p:tgtEl>
                                          <p:spTgt spid="32">
                                            <p:txEl>
                                              <p:pRg st="0" end="0"/>
                                            </p:tx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200"/>
                                  </p:stCondLst>
                                  <p:childTnLst>
                                    <p:set>
                                      <p:cBhvr>
                                        <p:cTn id="109" dur="1" fill="hold">
                                          <p:stCondLst>
                                            <p:cond delay="0"/>
                                          </p:stCondLst>
                                        </p:cTn>
                                        <p:tgtEl>
                                          <p:spTgt spid="33">
                                            <p:txEl>
                                              <p:pRg st="0" end="0"/>
                                            </p:txEl>
                                          </p:spTgt>
                                        </p:tgtEl>
                                        <p:attrNameLst>
                                          <p:attrName>style.visibility</p:attrName>
                                        </p:attrNameLst>
                                      </p:cBhvr>
                                      <p:to>
                                        <p:strVal val="visible"/>
                                      </p:to>
                                    </p:set>
                                    <p:animEffect transition="in" filter="fade">
                                      <p:cBhvr>
                                        <p:cTn id="110" dur="400"/>
                                        <p:tgtEl>
                                          <p:spTgt spid="33">
                                            <p:txEl>
                                              <p:pRg st="0" end="0"/>
                                            </p:txEl>
                                          </p:spTgt>
                                        </p:tgtEl>
                                      </p:cBhvr>
                                    </p:animEffect>
                                    <p:anim calcmode="lin" valueType="num">
                                      <p:cBhvr>
                                        <p:cTn id="111"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12"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200"/>
                                  </p:stCondLst>
                                  <p:childTnLst>
                                    <p:set>
                                      <p:cBhvr>
                                        <p:cTn id="114" dur="1" fill="hold">
                                          <p:stCondLst>
                                            <p:cond delay="0"/>
                                          </p:stCondLst>
                                        </p:cTn>
                                        <p:tgtEl>
                                          <p:spTgt spid="34">
                                            <p:txEl>
                                              <p:pRg st="0" end="0"/>
                                            </p:txEl>
                                          </p:spTgt>
                                        </p:tgtEl>
                                        <p:attrNameLst>
                                          <p:attrName>style.visibility</p:attrName>
                                        </p:attrNameLst>
                                      </p:cBhvr>
                                      <p:to>
                                        <p:strVal val="visible"/>
                                      </p:to>
                                    </p:set>
                                    <p:animEffect transition="in" filter="fade">
                                      <p:cBhvr>
                                        <p:cTn id="115" dur="400"/>
                                        <p:tgtEl>
                                          <p:spTgt spid="34">
                                            <p:txEl>
                                              <p:pRg st="0" end="0"/>
                                            </p:txEl>
                                          </p:spTgt>
                                        </p:tgtEl>
                                      </p:cBhvr>
                                    </p:animEffect>
                                    <p:anim calcmode="lin" valueType="num">
                                      <p:cBhvr>
                                        <p:cTn id="116"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17"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200"/>
                                  </p:stCondLst>
                                  <p:childTnLst>
                                    <p:set>
                                      <p:cBhvr>
                                        <p:cTn id="119" dur="1" fill="hold">
                                          <p:stCondLst>
                                            <p:cond delay="0"/>
                                          </p:stCondLst>
                                        </p:cTn>
                                        <p:tgtEl>
                                          <p:spTgt spid="35">
                                            <p:txEl>
                                              <p:pRg st="0" end="0"/>
                                            </p:txEl>
                                          </p:spTgt>
                                        </p:tgtEl>
                                        <p:attrNameLst>
                                          <p:attrName>style.visibility</p:attrName>
                                        </p:attrNameLst>
                                      </p:cBhvr>
                                      <p:to>
                                        <p:strVal val="visible"/>
                                      </p:to>
                                    </p:set>
                                    <p:animEffect transition="in" filter="fade">
                                      <p:cBhvr>
                                        <p:cTn id="120" dur="400"/>
                                        <p:tgtEl>
                                          <p:spTgt spid="35">
                                            <p:txEl>
                                              <p:pRg st="0" end="0"/>
                                            </p:txEl>
                                          </p:spTgt>
                                        </p:tgtEl>
                                      </p:cBhvr>
                                    </p:animEffect>
                                    <p:anim calcmode="lin" valueType="num">
                                      <p:cBhvr>
                                        <p:cTn id="121" dur="4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22" dur="400" fill="hold"/>
                                        <p:tgtEl>
                                          <p:spTgt spid="35">
                                            <p:txEl>
                                              <p:pRg st="0" end="0"/>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200"/>
                                  </p:stCondLst>
                                  <p:childTnLst>
                                    <p:set>
                                      <p:cBhvr>
                                        <p:cTn id="124" dur="1" fill="hold">
                                          <p:stCondLst>
                                            <p:cond delay="0"/>
                                          </p:stCondLst>
                                        </p:cTn>
                                        <p:tgtEl>
                                          <p:spTgt spid="36">
                                            <p:txEl>
                                              <p:pRg st="0" end="0"/>
                                            </p:txEl>
                                          </p:spTgt>
                                        </p:tgtEl>
                                        <p:attrNameLst>
                                          <p:attrName>style.visibility</p:attrName>
                                        </p:attrNameLst>
                                      </p:cBhvr>
                                      <p:to>
                                        <p:strVal val="visible"/>
                                      </p:to>
                                    </p:set>
                                    <p:animEffect transition="in" filter="fade">
                                      <p:cBhvr>
                                        <p:cTn id="125" dur="400"/>
                                        <p:tgtEl>
                                          <p:spTgt spid="36">
                                            <p:txEl>
                                              <p:pRg st="0" end="0"/>
                                            </p:txEl>
                                          </p:spTgt>
                                        </p:tgtEl>
                                      </p:cBhvr>
                                    </p:animEffect>
                                    <p:anim calcmode="lin" valueType="num">
                                      <p:cBhvr>
                                        <p:cTn id="126"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27" dur="400" fill="hold"/>
                                        <p:tgtEl>
                                          <p:spTgt spid="36">
                                            <p:txEl>
                                              <p:pRg st="0" end="0"/>
                                            </p:txEl>
                                          </p:spTgt>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00"/>
                                  </p:stCondLst>
                                  <p:childTnLst>
                                    <p:set>
                                      <p:cBhvr>
                                        <p:cTn id="129" dur="1" fill="hold">
                                          <p:stCondLst>
                                            <p:cond delay="0"/>
                                          </p:stCondLst>
                                        </p:cTn>
                                        <p:tgtEl>
                                          <p:spTgt spid="37">
                                            <p:txEl>
                                              <p:pRg st="0" end="0"/>
                                            </p:txEl>
                                          </p:spTgt>
                                        </p:tgtEl>
                                        <p:attrNameLst>
                                          <p:attrName>style.visibility</p:attrName>
                                        </p:attrNameLst>
                                      </p:cBhvr>
                                      <p:to>
                                        <p:strVal val="visible"/>
                                      </p:to>
                                    </p:set>
                                    <p:animEffect transition="in" filter="fade">
                                      <p:cBhvr>
                                        <p:cTn id="130" dur="400"/>
                                        <p:tgtEl>
                                          <p:spTgt spid="37">
                                            <p:txEl>
                                              <p:pRg st="0" end="0"/>
                                            </p:txEl>
                                          </p:spTgt>
                                        </p:tgtEl>
                                      </p:cBhvr>
                                    </p:animEffect>
                                    <p:anim calcmode="lin" valueType="num">
                                      <p:cBhvr>
                                        <p:cTn id="131"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32" dur="400" fill="hold"/>
                                        <p:tgtEl>
                                          <p:spTgt spid="37">
                                            <p:txEl>
                                              <p:pRg st="0" end="0"/>
                                            </p:txEl>
                                          </p:spTgt>
                                        </p:tgtEl>
                                        <p:attrNameLst>
                                          <p:attrName>ppt_y</p:attrName>
                                        </p:attrNameLst>
                                      </p:cBhvr>
                                      <p:tavLst>
                                        <p:tav tm="0">
                                          <p:val>
                                            <p:strVal val="#ppt_y+.1"/>
                                          </p:val>
                                        </p:tav>
                                        <p:tav tm="100000">
                                          <p:val>
                                            <p:strVal val="#ppt_y"/>
                                          </p:val>
                                        </p:tav>
                                      </p:tavLst>
                                    </p:anim>
                                  </p:childTnLst>
                                </p:cTn>
                              </p:par>
                              <p:par>
                                <p:cTn id="133" presetID="10" presetClass="entr" presetSubtype="0" fill="hold" nodeType="withEffect">
                                  <p:stCondLst>
                                    <p:cond delay="20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400"/>
                        <p:tgtEl>
                          <p:spTgt spid="35"/>
                        </p:tgtEl>
                      </p:cBhvr>
                    </p:animEffect>
                    <p:anim calcmode="lin" valueType="num">
                      <p:cBhvr>
                        <p:cTn dur="400" fill="hold"/>
                        <p:tgtEl>
                          <p:spTgt spid="35"/>
                        </p:tgtEl>
                        <p:attrNameLst>
                          <p:attrName>ppt_x</p:attrName>
                        </p:attrNameLst>
                      </p:cBhvr>
                      <p:tavLst>
                        <p:tav tm="0">
                          <p:val>
                            <p:strVal val="#ppt_x"/>
                          </p:val>
                        </p:tav>
                        <p:tav tm="100000">
                          <p:val>
                            <p:strVal val="#ppt_x"/>
                          </p:val>
                        </p:tav>
                      </p:tavLst>
                    </p:anim>
                    <p:anim calcmode="lin" valueType="num">
                      <p:cBhvr>
                        <p:cTn dur="4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366977"/>
            <a:ext cx="3499556"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1909643"/>
            <a:ext cx="3499556"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2025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818444" y="2050916"/>
            <a:ext cx="3499556" cy="13780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pic>
        <p:nvPicPr>
          <p:cNvPr id="29" name="Picture 28" descr="iMac-Mas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14497" y="1189176"/>
            <a:ext cx="5354034" cy="4418227"/>
          </a:xfrm>
          <a:prstGeom prst="rect">
            <a:avLst/>
          </a:prstGeom>
        </p:spPr>
      </p:pic>
      <p:sp>
        <p:nvSpPr>
          <p:cNvPr id="28" name="Picture Placeholder 4"/>
          <p:cNvSpPr>
            <a:spLocks noGrp="1" noChangeAspect="1"/>
          </p:cNvSpPr>
          <p:nvPr>
            <p:ph type="pic" sz="quarter" idx="14"/>
          </p:nvPr>
        </p:nvSpPr>
        <p:spPr>
          <a:xfrm>
            <a:off x="4856689" y="1443177"/>
            <a:ext cx="4677642" cy="2579381"/>
          </a:xfrm>
          <a:prstGeom prst="rect">
            <a:avLst/>
          </a:prstGeom>
        </p:spPr>
      </p:sp>
      <p:sp>
        <p:nvSpPr>
          <p:cNvPr id="30" name="Text Placeholder 7"/>
          <p:cNvSpPr>
            <a:spLocks noGrp="1"/>
          </p:cNvSpPr>
          <p:nvPr>
            <p:ph type="body" sz="quarter" idx="19" hasCustomPrompt="1"/>
          </p:nvPr>
        </p:nvSpPr>
        <p:spPr>
          <a:xfrm>
            <a:off x="1462285" y="3575128"/>
            <a:ext cx="2855714"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1" name="Text Placeholder 7"/>
          <p:cNvSpPr>
            <a:spLocks noGrp="1"/>
          </p:cNvSpPr>
          <p:nvPr>
            <p:ph type="body" sz="quarter" idx="28" hasCustomPrompt="1"/>
          </p:nvPr>
        </p:nvSpPr>
        <p:spPr>
          <a:xfrm>
            <a:off x="831496" y="3544814"/>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1"/>
                </a:solidFill>
                <a:latin typeface="FontAwesome Regular"/>
                <a:cs typeface="FontAwesome Regular"/>
              </a:defRPr>
            </a:lvl1pPr>
          </a:lstStyle>
          <a:p>
            <a:pPr lvl="0"/>
            <a:r>
              <a:rPr lang="es-ES_tradnl" dirty="0" err="1"/>
              <a:t>icon</a:t>
            </a:r>
            <a:endParaRPr lang="es-ES_tradnl" dirty="0"/>
          </a:p>
        </p:txBody>
      </p:sp>
      <p:sp>
        <p:nvSpPr>
          <p:cNvPr id="32" name="Text Placeholder 7"/>
          <p:cNvSpPr>
            <a:spLocks noGrp="1"/>
          </p:cNvSpPr>
          <p:nvPr>
            <p:ph type="body" sz="quarter" idx="29" hasCustomPrompt="1"/>
          </p:nvPr>
        </p:nvSpPr>
        <p:spPr>
          <a:xfrm>
            <a:off x="1462285" y="3947644"/>
            <a:ext cx="2855714"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2"/>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p:ph type="body" sz="quarter" idx="30" hasCustomPrompt="1"/>
          </p:nvPr>
        </p:nvSpPr>
        <p:spPr>
          <a:xfrm>
            <a:off x="831496" y="3917331"/>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2"/>
                </a:solidFill>
                <a:latin typeface="FontAwesome Regular"/>
                <a:cs typeface="FontAwesome Regular"/>
              </a:defRPr>
            </a:lvl1pPr>
          </a:lstStyle>
          <a:p>
            <a:pPr lvl="0"/>
            <a:r>
              <a:rPr lang="es-ES_tradnl" dirty="0" err="1"/>
              <a:t>icon</a:t>
            </a:r>
            <a:endParaRPr lang="es-ES_tradnl" dirty="0"/>
          </a:p>
        </p:txBody>
      </p:sp>
      <p:sp>
        <p:nvSpPr>
          <p:cNvPr id="34" name="Text Placeholder 7"/>
          <p:cNvSpPr>
            <a:spLocks noGrp="1"/>
          </p:cNvSpPr>
          <p:nvPr>
            <p:ph type="body" sz="quarter" idx="31" hasCustomPrompt="1"/>
          </p:nvPr>
        </p:nvSpPr>
        <p:spPr>
          <a:xfrm>
            <a:off x="1462285" y="4320162"/>
            <a:ext cx="2855714"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3"/>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p:ph type="body" sz="quarter" idx="32" hasCustomPrompt="1"/>
          </p:nvPr>
        </p:nvSpPr>
        <p:spPr>
          <a:xfrm>
            <a:off x="831496" y="4289848"/>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3"/>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p:ph type="body" sz="quarter" idx="33" hasCustomPrompt="1"/>
          </p:nvPr>
        </p:nvSpPr>
        <p:spPr>
          <a:xfrm>
            <a:off x="1462285" y="4701862"/>
            <a:ext cx="2855714"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4"/>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7" name="Text Placeholder 7"/>
          <p:cNvSpPr>
            <a:spLocks noGrp="1"/>
          </p:cNvSpPr>
          <p:nvPr>
            <p:ph type="body" sz="quarter" idx="34" hasCustomPrompt="1"/>
          </p:nvPr>
        </p:nvSpPr>
        <p:spPr>
          <a:xfrm>
            <a:off x="831496" y="4671548"/>
            <a:ext cx="568796" cy="390130"/>
          </a:xfrm>
          <a:prstGeom prst="rect">
            <a:avLst/>
          </a:prstGeom>
        </p:spPr>
        <p:txBody>
          <a:bodyPr vert="horz" lIns="0" tIns="40504" rIns="0" bIns="40504" anchor="ctr"/>
          <a:lstStyle>
            <a:lvl1pPr marL="0" indent="0" algn="ctr">
              <a:lnSpc>
                <a:spcPct val="100000"/>
              </a:lnSpc>
              <a:spcBef>
                <a:spcPts val="0"/>
              </a:spcBef>
              <a:buNone/>
              <a:defRPr sz="2222" b="0">
                <a:solidFill>
                  <a:schemeClr val="accent4"/>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8405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10" presetClass="entr" presetSubtype="0" fill="hold" grpId="0" nodeType="withEffect">
                                  <p:stCondLst>
                                    <p:cond delay="800"/>
                                  </p:stCondLst>
                                  <p:childTnLst>
                                    <p:set>
                                      <p:cBhvr>
                                        <p:cTn id="86" dur="1" fill="hold">
                                          <p:stCondLst>
                                            <p:cond delay="0"/>
                                          </p:stCondLst>
                                        </p:cTn>
                                        <p:tgtEl>
                                          <p:spTgt spid="27">
                                            <p:txEl>
                                              <p:pRg st="0" end="0"/>
                                            </p:txEl>
                                          </p:spTgt>
                                        </p:tgtEl>
                                        <p:attrNameLst>
                                          <p:attrName>style.visibility</p:attrName>
                                        </p:attrNameLst>
                                      </p:cBhvr>
                                      <p:to>
                                        <p:strVal val="visible"/>
                                      </p:to>
                                    </p:set>
                                    <p:animEffect transition="in" filter="fade">
                                      <p:cBhvr>
                                        <p:cTn id="87" dur="500"/>
                                        <p:tgtEl>
                                          <p:spTgt spid="27">
                                            <p:txEl>
                                              <p:pRg st="0" end="0"/>
                                            </p:txEl>
                                          </p:spTgt>
                                        </p:tgtEl>
                                      </p:cBhvr>
                                    </p:animEffect>
                                  </p:childTnLst>
                                </p:cTn>
                              </p:par>
                            </p:childTnLst>
                          </p:cTn>
                        </p:par>
                        <p:par>
                          <p:cTn id="88" fill="hold">
                            <p:stCondLst>
                              <p:cond delay="1300"/>
                            </p:stCondLst>
                            <p:childTnLst>
                              <p:par>
                                <p:cTn id="89" presetID="42" presetClass="entr" presetSubtype="0" fill="hold"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200"/>
                                  </p:stCondLst>
                                  <p:childTnLst>
                                    <p:set>
                                      <p:cBhvr>
                                        <p:cTn id="95" dur="1" fill="hold">
                                          <p:stCondLst>
                                            <p:cond delay="0"/>
                                          </p:stCondLst>
                                        </p:cTn>
                                        <p:tgtEl>
                                          <p:spTgt spid="30">
                                            <p:txEl>
                                              <p:pRg st="0" end="0"/>
                                            </p:txEl>
                                          </p:spTgt>
                                        </p:tgtEl>
                                        <p:attrNameLst>
                                          <p:attrName>style.visibility</p:attrName>
                                        </p:attrNameLst>
                                      </p:cBhvr>
                                      <p:to>
                                        <p:strVal val="visible"/>
                                      </p:to>
                                    </p:set>
                                    <p:animEffect transition="in" filter="fade">
                                      <p:cBhvr>
                                        <p:cTn id="96" dur="400"/>
                                        <p:tgtEl>
                                          <p:spTgt spid="30">
                                            <p:txEl>
                                              <p:pRg st="0" end="0"/>
                                            </p:txEl>
                                          </p:spTgt>
                                        </p:tgtEl>
                                      </p:cBhvr>
                                    </p:animEffect>
                                    <p:anim calcmode="lin" valueType="num">
                                      <p:cBhvr>
                                        <p:cTn id="97" dur="4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8" dur="400" fill="hold"/>
                                        <p:tgtEl>
                                          <p:spTgt spid="30">
                                            <p:txEl>
                                              <p:pRg st="0" end="0"/>
                                            </p:txEl>
                                          </p:spTgt>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200"/>
                                  </p:stCondLst>
                                  <p:childTnLst>
                                    <p:set>
                                      <p:cBhvr>
                                        <p:cTn id="100" dur="1" fill="hold">
                                          <p:stCondLst>
                                            <p:cond delay="0"/>
                                          </p:stCondLst>
                                        </p:cTn>
                                        <p:tgtEl>
                                          <p:spTgt spid="31">
                                            <p:txEl>
                                              <p:pRg st="0" end="0"/>
                                            </p:txEl>
                                          </p:spTgt>
                                        </p:tgtEl>
                                        <p:attrNameLst>
                                          <p:attrName>style.visibility</p:attrName>
                                        </p:attrNameLst>
                                      </p:cBhvr>
                                      <p:to>
                                        <p:strVal val="visible"/>
                                      </p:to>
                                    </p:set>
                                    <p:animEffect transition="in" filter="fade">
                                      <p:cBhvr>
                                        <p:cTn id="101" dur="400"/>
                                        <p:tgtEl>
                                          <p:spTgt spid="31">
                                            <p:txEl>
                                              <p:pRg st="0" end="0"/>
                                            </p:txEl>
                                          </p:spTgt>
                                        </p:tgtEl>
                                      </p:cBhvr>
                                    </p:animEffect>
                                    <p:anim calcmode="lin" valueType="num">
                                      <p:cBhvr>
                                        <p:cTn id="102"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03" dur="400" fill="hold"/>
                                        <p:tgtEl>
                                          <p:spTgt spid="31">
                                            <p:txEl>
                                              <p:pRg st="0" end="0"/>
                                            </p:tx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200"/>
                                  </p:stCondLst>
                                  <p:childTnLst>
                                    <p:set>
                                      <p:cBhvr>
                                        <p:cTn id="105" dur="1" fill="hold">
                                          <p:stCondLst>
                                            <p:cond delay="0"/>
                                          </p:stCondLst>
                                        </p:cTn>
                                        <p:tgtEl>
                                          <p:spTgt spid="32">
                                            <p:txEl>
                                              <p:pRg st="0" end="0"/>
                                            </p:txEl>
                                          </p:spTgt>
                                        </p:tgtEl>
                                        <p:attrNameLst>
                                          <p:attrName>style.visibility</p:attrName>
                                        </p:attrNameLst>
                                      </p:cBhvr>
                                      <p:to>
                                        <p:strVal val="visible"/>
                                      </p:to>
                                    </p:set>
                                    <p:animEffect transition="in" filter="fade">
                                      <p:cBhvr>
                                        <p:cTn id="106" dur="400"/>
                                        <p:tgtEl>
                                          <p:spTgt spid="32">
                                            <p:txEl>
                                              <p:pRg st="0" end="0"/>
                                            </p:txEl>
                                          </p:spTgt>
                                        </p:tgtEl>
                                      </p:cBhvr>
                                    </p:animEffect>
                                    <p:anim calcmode="lin" valueType="num">
                                      <p:cBhvr>
                                        <p:cTn id="107"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08" dur="400" fill="hold"/>
                                        <p:tgtEl>
                                          <p:spTgt spid="32">
                                            <p:txEl>
                                              <p:pRg st="0" end="0"/>
                                            </p:tx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200"/>
                                  </p:stCondLst>
                                  <p:childTnLst>
                                    <p:set>
                                      <p:cBhvr>
                                        <p:cTn id="110" dur="1" fill="hold">
                                          <p:stCondLst>
                                            <p:cond delay="0"/>
                                          </p:stCondLst>
                                        </p:cTn>
                                        <p:tgtEl>
                                          <p:spTgt spid="33">
                                            <p:txEl>
                                              <p:pRg st="0" end="0"/>
                                            </p:txEl>
                                          </p:spTgt>
                                        </p:tgtEl>
                                        <p:attrNameLst>
                                          <p:attrName>style.visibility</p:attrName>
                                        </p:attrNameLst>
                                      </p:cBhvr>
                                      <p:to>
                                        <p:strVal val="visible"/>
                                      </p:to>
                                    </p:set>
                                    <p:animEffect transition="in" filter="fade">
                                      <p:cBhvr>
                                        <p:cTn id="111" dur="400"/>
                                        <p:tgtEl>
                                          <p:spTgt spid="33">
                                            <p:txEl>
                                              <p:pRg st="0" end="0"/>
                                            </p:txEl>
                                          </p:spTgt>
                                        </p:tgtEl>
                                      </p:cBhvr>
                                    </p:animEffect>
                                    <p:anim calcmode="lin" valueType="num">
                                      <p:cBhvr>
                                        <p:cTn id="112"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13" dur="400" fill="hold"/>
                                        <p:tgtEl>
                                          <p:spTgt spid="33">
                                            <p:txEl>
                                              <p:pRg st="0" end="0"/>
                                            </p:txEl>
                                          </p:spTgt>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200"/>
                                  </p:stCondLst>
                                  <p:childTnLst>
                                    <p:set>
                                      <p:cBhvr>
                                        <p:cTn id="115" dur="1" fill="hold">
                                          <p:stCondLst>
                                            <p:cond delay="0"/>
                                          </p:stCondLst>
                                        </p:cTn>
                                        <p:tgtEl>
                                          <p:spTgt spid="34">
                                            <p:txEl>
                                              <p:pRg st="0" end="0"/>
                                            </p:txEl>
                                          </p:spTgt>
                                        </p:tgtEl>
                                        <p:attrNameLst>
                                          <p:attrName>style.visibility</p:attrName>
                                        </p:attrNameLst>
                                      </p:cBhvr>
                                      <p:to>
                                        <p:strVal val="visible"/>
                                      </p:to>
                                    </p:set>
                                    <p:animEffect transition="in" filter="fade">
                                      <p:cBhvr>
                                        <p:cTn id="116" dur="400"/>
                                        <p:tgtEl>
                                          <p:spTgt spid="34">
                                            <p:txEl>
                                              <p:pRg st="0" end="0"/>
                                            </p:txEl>
                                          </p:spTgt>
                                        </p:tgtEl>
                                      </p:cBhvr>
                                    </p:animEffect>
                                    <p:anim calcmode="lin" valueType="num">
                                      <p:cBhvr>
                                        <p:cTn id="117"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18" dur="400" fill="hold"/>
                                        <p:tgtEl>
                                          <p:spTgt spid="34">
                                            <p:txEl>
                                              <p:pRg st="0" end="0"/>
                                            </p:txEl>
                                          </p:spTgt>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200"/>
                                  </p:stCondLst>
                                  <p:childTnLst>
                                    <p:set>
                                      <p:cBhvr>
                                        <p:cTn id="120" dur="1" fill="hold">
                                          <p:stCondLst>
                                            <p:cond delay="0"/>
                                          </p:stCondLst>
                                        </p:cTn>
                                        <p:tgtEl>
                                          <p:spTgt spid="35">
                                            <p:txEl>
                                              <p:pRg st="0" end="0"/>
                                            </p:txEl>
                                          </p:spTgt>
                                        </p:tgtEl>
                                        <p:attrNameLst>
                                          <p:attrName>style.visibility</p:attrName>
                                        </p:attrNameLst>
                                      </p:cBhvr>
                                      <p:to>
                                        <p:strVal val="visible"/>
                                      </p:to>
                                    </p:set>
                                    <p:animEffect transition="in" filter="fade">
                                      <p:cBhvr>
                                        <p:cTn id="121" dur="400"/>
                                        <p:tgtEl>
                                          <p:spTgt spid="35">
                                            <p:txEl>
                                              <p:pRg st="0" end="0"/>
                                            </p:txEl>
                                          </p:spTgt>
                                        </p:tgtEl>
                                      </p:cBhvr>
                                    </p:animEffect>
                                    <p:anim calcmode="lin" valueType="num">
                                      <p:cBhvr>
                                        <p:cTn id="122" dur="4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23" dur="400" fill="hold"/>
                                        <p:tgtEl>
                                          <p:spTgt spid="35">
                                            <p:txEl>
                                              <p:pRg st="0" end="0"/>
                                            </p:txEl>
                                          </p:spTgt>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200"/>
                                  </p:stCondLst>
                                  <p:childTnLst>
                                    <p:set>
                                      <p:cBhvr>
                                        <p:cTn id="125" dur="1" fill="hold">
                                          <p:stCondLst>
                                            <p:cond delay="0"/>
                                          </p:stCondLst>
                                        </p:cTn>
                                        <p:tgtEl>
                                          <p:spTgt spid="36">
                                            <p:txEl>
                                              <p:pRg st="0" end="0"/>
                                            </p:txEl>
                                          </p:spTgt>
                                        </p:tgtEl>
                                        <p:attrNameLst>
                                          <p:attrName>style.visibility</p:attrName>
                                        </p:attrNameLst>
                                      </p:cBhvr>
                                      <p:to>
                                        <p:strVal val="visible"/>
                                      </p:to>
                                    </p:set>
                                    <p:animEffect transition="in" filter="fade">
                                      <p:cBhvr>
                                        <p:cTn id="126" dur="400"/>
                                        <p:tgtEl>
                                          <p:spTgt spid="36">
                                            <p:txEl>
                                              <p:pRg st="0" end="0"/>
                                            </p:txEl>
                                          </p:spTgt>
                                        </p:tgtEl>
                                      </p:cBhvr>
                                    </p:animEffect>
                                    <p:anim calcmode="lin" valueType="num">
                                      <p:cBhvr>
                                        <p:cTn id="127"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28" dur="400" fill="hold"/>
                                        <p:tgtEl>
                                          <p:spTgt spid="36">
                                            <p:txEl>
                                              <p:pRg st="0" end="0"/>
                                            </p:txEl>
                                          </p:spTgt>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200"/>
                                  </p:stCondLst>
                                  <p:childTnLst>
                                    <p:set>
                                      <p:cBhvr>
                                        <p:cTn id="130" dur="1" fill="hold">
                                          <p:stCondLst>
                                            <p:cond delay="0"/>
                                          </p:stCondLst>
                                        </p:cTn>
                                        <p:tgtEl>
                                          <p:spTgt spid="37">
                                            <p:txEl>
                                              <p:pRg st="0" end="0"/>
                                            </p:txEl>
                                          </p:spTgt>
                                        </p:tgtEl>
                                        <p:attrNameLst>
                                          <p:attrName>style.visibility</p:attrName>
                                        </p:attrNameLst>
                                      </p:cBhvr>
                                      <p:to>
                                        <p:strVal val="visible"/>
                                      </p:to>
                                    </p:set>
                                    <p:animEffect transition="in" filter="fade">
                                      <p:cBhvr>
                                        <p:cTn id="131" dur="400"/>
                                        <p:tgtEl>
                                          <p:spTgt spid="37">
                                            <p:txEl>
                                              <p:pRg st="0" end="0"/>
                                            </p:txEl>
                                          </p:spTgt>
                                        </p:tgtEl>
                                      </p:cBhvr>
                                    </p:animEffect>
                                    <p:anim calcmode="lin" valueType="num">
                                      <p:cBhvr>
                                        <p:cTn id="132"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33" dur="4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134" fill="hold">
                            <p:stCondLst>
                              <p:cond delay="2300"/>
                            </p:stCondLst>
                            <p:childTnLst>
                              <p:par>
                                <p:cTn id="135" presetID="10" presetClass="entr" presetSubtype="0" fill="hold" nodeType="after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30" grpId="0" build="p">
        <p:tmplLst>
          <p:tmpl lvl="1">
            <p:tnLst>
              <p:par>
                <p:cTn presetID="42" presetClass="entr" presetSubtype="0" fill="hold" nodeType="withEffect">
                  <p:stCondLst>
                    <p:cond delay="200"/>
                  </p:stCondLst>
                  <p:childTnLst>
                    <p:set>
                      <p:cBhvr>
                        <p:cTn dur="1" fill="hold">
                          <p:stCondLst>
                            <p:cond delay="0"/>
                          </p:stCondLst>
                        </p:cTn>
                        <p:tgtEl>
                          <p:spTgt spid="30"/>
                        </p:tgtEl>
                        <p:attrNameLst>
                          <p:attrName>style.visibility</p:attrName>
                        </p:attrNameLst>
                      </p:cBhvr>
                      <p:to>
                        <p:strVal val="visible"/>
                      </p:to>
                    </p:set>
                    <p:animEffect transition="in" filter="fade">
                      <p:cBhvr>
                        <p:cTn dur="400"/>
                        <p:tgtEl>
                          <p:spTgt spid="30"/>
                        </p:tgtEl>
                      </p:cBhvr>
                    </p:animEffect>
                    <p:anim calcmode="lin" valueType="num">
                      <p:cBhvr>
                        <p:cTn dur="400" fill="hold"/>
                        <p:tgtEl>
                          <p:spTgt spid="30"/>
                        </p:tgtEl>
                        <p:attrNameLst>
                          <p:attrName>ppt_x</p:attrName>
                        </p:attrNameLst>
                      </p:cBhvr>
                      <p:tavLst>
                        <p:tav tm="0">
                          <p:val>
                            <p:strVal val="#ppt_x"/>
                          </p:val>
                        </p:tav>
                        <p:tav tm="100000">
                          <p:val>
                            <p:strVal val="#ppt_x"/>
                          </p:val>
                        </p:tav>
                      </p:tavLst>
                    </p:anim>
                    <p:anim calcmode="lin" valueType="num">
                      <p:cBhvr>
                        <p:cTn dur="4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400"/>
                        <p:tgtEl>
                          <p:spTgt spid="35"/>
                        </p:tgtEl>
                      </p:cBhvr>
                    </p:animEffect>
                    <p:anim calcmode="lin" valueType="num">
                      <p:cBhvr>
                        <p:cTn dur="400" fill="hold"/>
                        <p:tgtEl>
                          <p:spTgt spid="35"/>
                        </p:tgtEl>
                        <p:attrNameLst>
                          <p:attrName>ppt_x</p:attrName>
                        </p:attrNameLst>
                      </p:cBhvr>
                      <p:tavLst>
                        <p:tav tm="0">
                          <p:val>
                            <p:strVal val="#ppt_x"/>
                          </p:val>
                        </p:tav>
                        <p:tav tm="100000">
                          <p:val>
                            <p:strVal val="#ppt_x"/>
                          </p:val>
                        </p:tav>
                      </p:tavLst>
                    </p:anim>
                    <p:anim calcmode="lin" valueType="num">
                      <p:cBhvr>
                        <p:cTn dur="4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Left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18444" y="1468577"/>
            <a:ext cx="4557889"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 name="Straight Connector 2"/>
          <p:cNvCxnSpPr/>
          <p:nvPr userDrawn="1"/>
        </p:nvCxnSpPr>
        <p:spPr>
          <a:xfrm>
            <a:off x="818444" y="2011243"/>
            <a:ext cx="455788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818445" y="13041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 name="Text Placeholder 2"/>
          <p:cNvSpPr>
            <a:spLocks noGrp="1"/>
          </p:cNvSpPr>
          <p:nvPr>
            <p:ph type="body" sz="quarter" idx="16" hasCustomPrompt="1"/>
          </p:nvPr>
        </p:nvSpPr>
        <p:spPr>
          <a:xfrm>
            <a:off x="818444" y="2228716"/>
            <a:ext cx="4557889" cy="1200285"/>
          </a:xfrm>
          <a:prstGeom prst="rect">
            <a:avLst/>
          </a:prstGeom>
        </p:spPr>
        <p:txBody>
          <a:bodyPr vert="horz" lIns="95057" tIns="47529" rIns="95057" bIns="47529"/>
          <a:lstStyle>
            <a:lvl1pPr marL="0" indent="0" algn="just">
              <a:lnSpc>
                <a:spcPct val="130000"/>
              </a:lnSpc>
              <a:buNone/>
              <a:defRPr sz="1333">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11172" y="291450"/>
            <a:ext cx="3602044" cy="5423550"/>
          </a:xfrm>
          <a:prstGeom prst="rect">
            <a:avLst/>
          </a:prstGeom>
        </p:spPr>
      </p:pic>
      <p:sp>
        <p:nvSpPr>
          <p:cNvPr id="30" name="Picture Placeholder 3"/>
          <p:cNvSpPr>
            <a:spLocks noGrp="1"/>
          </p:cNvSpPr>
          <p:nvPr>
            <p:ph type="pic" sz="quarter" idx="13"/>
          </p:nvPr>
        </p:nvSpPr>
        <p:spPr>
          <a:xfrm>
            <a:off x="6241011" y="1588517"/>
            <a:ext cx="2449412" cy="2755224"/>
          </a:xfrm>
          <a:prstGeom prst="roundRect">
            <a:avLst/>
          </a:prstGeom>
        </p:spPr>
      </p:sp>
      <p:sp>
        <p:nvSpPr>
          <p:cNvPr id="29" name="Rounded Rectangle 28"/>
          <p:cNvSpPr/>
          <p:nvPr userDrawn="1"/>
        </p:nvSpPr>
        <p:spPr>
          <a:xfrm>
            <a:off x="1413410" y="3431611"/>
            <a:ext cx="905009" cy="8145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1" name="Text Placeholder 7"/>
          <p:cNvSpPr>
            <a:spLocks noGrp="1"/>
          </p:cNvSpPr>
          <p:nvPr>
            <p:ph type="body" sz="quarter" idx="17" hasCustomPrompt="1"/>
          </p:nvPr>
        </p:nvSpPr>
        <p:spPr>
          <a:xfrm>
            <a:off x="921930"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2" name="Straight Connector 31"/>
          <p:cNvCxnSpPr/>
          <p:nvPr userDrawn="1"/>
        </p:nvCxnSpPr>
        <p:spPr>
          <a:xfrm>
            <a:off x="1051194" y="4612895"/>
            <a:ext cx="1599998"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33" name="Text Placeholder 2"/>
          <p:cNvSpPr>
            <a:spLocks noGrp="1"/>
          </p:cNvSpPr>
          <p:nvPr>
            <p:ph type="body" sz="quarter" idx="18" hasCustomPrompt="1"/>
          </p:nvPr>
        </p:nvSpPr>
        <p:spPr>
          <a:xfrm>
            <a:off x="917223"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34" name="Text Placeholder 7"/>
          <p:cNvSpPr>
            <a:spLocks noGrp="1"/>
          </p:cNvSpPr>
          <p:nvPr>
            <p:ph type="body" sz="quarter" idx="28" hasCustomPrompt="1"/>
          </p:nvPr>
        </p:nvSpPr>
        <p:spPr>
          <a:xfrm>
            <a:off x="1455745" y="35578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35" name="Rounded Rectangle 34"/>
          <p:cNvSpPr/>
          <p:nvPr userDrawn="1"/>
        </p:nvSpPr>
        <p:spPr>
          <a:xfrm>
            <a:off x="3812299" y="3431611"/>
            <a:ext cx="905009" cy="8145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6" name="Text Placeholder 7"/>
          <p:cNvSpPr>
            <a:spLocks noGrp="1"/>
          </p:cNvSpPr>
          <p:nvPr>
            <p:ph type="body" sz="quarter" idx="29" hasCustomPrompt="1"/>
          </p:nvPr>
        </p:nvSpPr>
        <p:spPr>
          <a:xfrm>
            <a:off x="3320819"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37" name="Straight Connector 36"/>
          <p:cNvCxnSpPr/>
          <p:nvPr userDrawn="1"/>
        </p:nvCxnSpPr>
        <p:spPr>
          <a:xfrm>
            <a:off x="3450083" y="4612895"/>
            <a:ext cx="1599998"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38" name="Text Placeholder 2"/>
          <p:cNvSpPr>
            <a:spLocks noGrp="1"/>
          </p:cNvSpPr>
          <p:nvPr>
            <p:ph type="body" sz="quarter" idx="30" hasCustomPrompt="1"/>
          </p:nvPr>
        </p:nvSpPr>
        <p:spPr>
          <a:xfrm>
            <a:off x="3316112"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39" name="Text Placeholder 7"/>
          <p:cNvSpPr>
            <a:spLocks noGrp="1"/>
          </p:cNvSpPr>
          <p:nvPr>
            <p:ph type="body" sz="quarter" idx="31" hasCustomPrompt="1"/>
          </p:nvPr>
        </p:nvSpPr>
        <p:spPr>
          <a:xfrm>
            <a:off x="3854634" y="35578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7919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4"/>
                                        </p:tgtEl>
                                        <p:attrNameLst>
                                          <p:attrName>style.visibility</p:attrName>
                                        </p:attrNameLst>
                                      </p:cBhvr>
                                      <p:to>
                                        <p:strVal val="visible"/>
                                      </p:to>
                                    </p:set>
                                    <p:anim calcmode="lin" valueType="num">
                                      <p:cBhvr>
                                        <p:cTn id="72" dur="500" fill="hold"/>
                                        <p:tgtEl>
                                          <p:spTgt spid="24"/>
                                        </p:tgtEl>
                                        <p:attrNameLst>
                                          <p:attrName>ppt_w</p:attrName>
                                        </p:attrNameLst>
                                      </p:cBhvr>
                                      <p:tavLst>
                                        <p:tav tm="0">
                                          <p:val>
                                            <p:fltVal val="0"/>
                                          </p:val>
                                        </p:tav>
                                        <p:tav tm="100000">
                                          <p:val>
                                            <p:strVal val="#ppt_w"/>
                                          </p:val>
                                        </p:tav>
                                      </p:tavLst>
                                    </p:anim>
                                    <p:anim calcmode="lin" valueType="num">
                                      <p:cBhvr>
                                        <p:cTn id="73" dur="500" fill="hold"/>
                                        <p:tgtEl>
                                          <p:spTgt spid="24"/>
                                        </p:tgtEl>
                                        <p:attrNameLst>
                                          <p:attrName>ppt_h</p:attrName>
                                        </p:attrNameLst>
                                      </p:cBhvr>
                                      <p:tavLst>
                                        <p:tav tm="0">
                                          <p:val>
                                            <p:fltVal val="0"/>
                                          </p:val>
                                        </p:tav>
                                        <p:tav tm="100000">
                                          <p:val>
                                            <p:strVal val="#ppt_h"/>
                                          </p:val>
                                        </p:tav>
                                      </p:tavLst>
                                    </p:anim>
                                    <p:animEffect transition="in" filter="fade">
                                      <p:cBhvr>
                                        <p:cTn id="74" dur="500"/>
                                        <p:tgtEl>
                                          <p:spTgt spid="24"/>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10" presetClass="entr" presetSubtype="0" fill="hold" grpId="0" nodeType="withEffect">
                                  <p:stCondLst>
                                    <p:cond delay="800"/>
                                  </p:stCondLst>
                                  <p:childTnLst>
                                    <p:set>
                                      <p:cBhvr>
                                        <p:cTn id="86" dur="1" fill="hold">
                                          <p:stCondLst>
                                            <p:cond delay="0"/>
                                          </p:stCondLst>
                                        </p:cTn>
                                        <p:tgtEl>
                                          <p:spTgt spid="27">
                                            <p:txEl>
                                              <p:pRg st="0" end="0"/>
                                            </p:txEl>
                                          </p:spTgt>
                                        </p:tgtEl>
                                        <p:attrNameLst>
                                          <p:attrName>style.visibility</p:attrName>
                                        </p:attrNameLst>
                                      </p:cBhvr>
                                      <p:to>
                                        <p:strVal val="visible"/>
                                      </p:to>
                                    </p:set>
                                    <p:animEffect transition="in" filter="fade">
                                      <p:cBhvr>
                                        <p:cTn id="87" dur="500"/>
                                        <p:tgtEl>
                                          <p:spTgt spid="27">
                                            <p:txEl>
                                              <p:pRg st="0" end="0"/>
                                            </p:txEl>
                                          </p:spTgt>
                                        </p:tgtEl>
                                      </p:cBhvr>
                                    </p:animEffect>
                                  </p:childTnLst>
                                </p:cTn>
                              </p:par>
                            </p:childTnLst>
                          </p:cTn>
                        </p:par>
                        <p:par>
                          <p:cTn id="88" fill="hold">
                            <p:stCondLst>
                              <p:cond delay="1300"/>
                            </p:stCondLst>
                            <p:childTnLst>
                              <p:par>
                                <p:cTn id="89" presetID="53" presetClass="entr" presetSubtype="16" fill="hold" nodeType="after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500" fill="hold"/>
                                        <p:tgtEl>
                                          <p:spTgt spid="28"/>
                                        </p:tgtEl>
                                        <p:attrNameLst>
                                          <p:attrName>ppt_w</p:attrName>
                                        </p:attrNameLst>
                                      </p:cBhvr>
                                      <p:tavLst>
                                        <p:tav tm="0">
                                          <p:val>
                                            <p:fltVal val="0"/>
                                          </p:val>
                                        </p:tav>
                                        <p:tav tm="100000">
                                          <p:val>
                                            <p:strVal val="#ppt_w"/>
                                          </p:val>
                                        </p:tav>
                                      </p:tavLst>
                                    </p:anim>
                                    <p:anim calcmode="lin" valueType="num">
                                      <p:cBhvr>
                                        <p:cTn id="92" dur="500" fill="hold"/>
                                        <p:tgtEl>
                                          <p:spTgt spid="28"/>
                                        </p:tgtEl>
                                        <p:attrNameLst>
                                          <p:attrName>ppt_h</p:attrName>
                                        </p:attrNameLst>
                                      </p:cBhvr>
                                      <p:tavLst>
                                        <p:tav tm="0">
                                          <p:val>
                                            <p:fltVal val="0"/>
                                          </p:val>
                                        </p:tav>
                                        <p:tav tm="100000">
                                          <p:val>
                                            <p:strVal val="#ppt_h"/>
                                          </p:val>
                                        </p:tav>
                                      </p:tavLst>
                                    </p:anim>
                                    <p:animEffect transition="in" filter="fade">
                                      <p:cBhvr>
                                        <p:cTn id="93" dur="500"/>
                                        <p:tgtEl>
                                          <p:spTgt spid="28"/>
                                        </p:tgtEl>
                                      </p:cBhvr>
                                    </p:animEffect>
                                  </p:childTnLst>
                                </p:cTn>
                              </p:par>
                            </p:childTnLst>
                          </p:cTn>
                        </p:par>
                        <p:par>
                          <p:cTn id="94" fill="hold">
                            <p:stCondLst>
                              <p:cond delay="1800"/>
                            </p:stCondLst>
                            <p:childTnLst>
                              <p:par>
                                <p:cTn id="95" presetID="10" presetClass="entr" presetSubtype="0" fill="hold" nodeType="after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animEffect transition="in" filter="fade">
                                      <p:cBhvr>
                                        <p:cTn id="102" dur="500"/>
                                        <p:tgtEl>
                                          <p:spTgt spid="29"/>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31">
                                            <p:txEl>
                                              <p:pRg st="0" end="0"/>
                                            </p:txEl>
                                          </p:spTgt>
                                        </p:tgtEl>
                                        <p:attrNameLst>
                                          <p:attrName>style.visibility</p:attrName>
                                        </p:attrNameLst>
                                      </p:cBhvr>
                                      <p:to>
                                        <p:strVal val="visible"/>
                                      </p:to>
                                    </p:set>
                                    <p:anim calcmode="lin" valueType="num">
                                      <p:cBhvr>
                                        <p:cTn id="105"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106"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107" dur="500"/>
                                        <p:tgtEl>
                                          <p:spTgt spid="31">
                                            <p:txEl>
                                              <p:pRg st="0" end="0"/>
                                            </p:txEl>
                                          </p:spTgt>
                                        </p:tgtEl>
                                      </p:cBhvr>
                                    </p:animEffect>
                                  </p:childTnLst>
                                </p:cTn>
                              </p:par>
                              <p:par>
                                <p:cTn id="108" presetID="53" presetClass="entr" presetSubtype="16" fill="hold" nodeType="with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500" fill="hold"/>
                                        <p:tgtEl>
                                          <p:spTgt spid="32"/>
                                        </p:tgtEl>
                                        <p:attrNameLst>
                                          <p:attrName>ppt_w</p:attrName>
                                        </p:attrNameLst>
                                      </p:cBhvr>
                                      <p:tavLst>
                                        <p:tav tm="0">
                                          <p:val>
                                            <p:fltVal val="0"/>
                                          </p:val>
                                        </p:tav>
                                        <p:tav tm="100000">
                                          <p:val>
                                            <p:strVal val="#ppt_w"/>
                                          </p:val>
                                        </p:tav>
                                      </p:tavLst>
                                    </p:anim>
                                    <p:anim calcmode="lin" valueType="num">
                                      <p:cBhvr>
                                        <p:cTn id="111" dur="500" fill="hold"/>
                                        <p:tgtEl>
                                          <p:spTgt spid="32"/>
                                        </p:tgtEl>
                                        <p:attrNameLst>
                                          <p:attrName>ppt_h</p:attrName>
                                        </p:attrNameLst>
                                      </p:cBhvr>
                                      <p:tavLst>
                                        <p:tav tm="0">
                                          <p:val>
                                            <p:fltVal val="0"/>
                                          </p:val>
                                        </p:tav>
                                        <p:tav tm="100000">
                                          <p:val>
                                            <p:strVal val="#ppt_h"/>
                                          </p:val>
                                        </p:tav>
                                      </p:tavLst>
                                    </p:anim>
                                    <p:animEffect transition="in" filter="fade">
                                      <p:cBhvr>
                                        <p:cTn id="112" dur="500"/>
                                        <p:tgtEl>
                                          <p:spTgt spid="32"/>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33">
                                            <p:txEl>
                                              <p:pRg st="0" end="0"/>
                                            </p:txEl>
                                          </p:spTgt>
                                        </p:tgtEl>
                                        <p:attrNameLst>
                                          <p:attrName>style.visibility</p:attrName>
                                        </p:attrNameLst>
                                      </p:cBhvr>
                                      <p:to>
                                        <p:strVal val="visible"/>
                                      </p:to>
                                    </p:set>
                                    <p:anim calcmode="lin" valueType="num">
                                      <p:cBhvr>
                                        <p:cTn id="115"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33">
                                            <p:txEl>
                                              <p:pRg st="0" end="0"/>
                                            </p:txEl>
                                          </p:spTgt>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34">
                                            <p:txEl>
                                              <p:pRg st="0" end="0"/>
                                            </p:txEl>
                                          </p:spTgt>
                                        </p:tgtEl>
                                        <p:attrNameLst>
                                          <p:attrName>style.visibility</p:attrName>
                                        </p:attrNameLst>
                                      </p:cBhvr>
                                      <p:to>
                                        <p:strVal val="visible"/>
                                      </p:to>
                                    </p:set>
                                    <p:anim calcmode="lin" valueType="num">
                                      <p:cBhvr>
                                        <p:cTn id="120"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1"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22" dur="500"/>
                                        <p:tgtEl>
                                          <p:spTgt spid="34">
                                            <p:txEl>
                                              <p:pRg st="0" end="0"/>
                                            </p:txEl>
                                          </p:spTgt>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500" fill="hold"/>
                                        <p:tgtEl>
                                          <p:spTgt spid="35"/>
                                        </p:tgtEl>
                                        <p:attrNameLst>
                                          <p:attrName>ppt_w</p:attrName>
                                        </p:attrNameLst>
                                      </p:cBhvr>
                                      <p:tavLst>
                                        <p:tav tm="0">
                                          <p:val>
                                            <p:fltVal val="0"/>
                                          </p:val>
                                        </p:tav>
                                        <p:tav tm="100000">
                                          <p:val>
                                            <p:strVal val="#ppt_w"/>
                                          </p:val>
                                        </p:tav>
                                      </p:tavLst>
                                    </p:anim>
                                    <p:anim calcmode="lin" valueType="num">
                                      <p:cBhvr>
                                        <p:cTn id="126" dur="500" fill="hold"/>
                                        <p:tgtEl>
                                          <p:spTgt spid="35"/>
                                        </p:tgtEl>
                                        <p:attrNameLst>
                                          <p:attrName>ppt_h</p:attrName>
                                        </p:attrNameLst>
                                      </p:cBhvr>
                                      <p:tavLst>
                                        <p:tav tm="0">
                                          <p:val>
                                            <p:fltVal val="0"/>
                                          </p:val>
                                        </p:tav>
                                        <p:tav tm="100000">
                                          <p:val>
                                            <p:strVal val="#ppt_h"/>
                                          </p:val>
                                        </p:tav>
                                      </p:tavLst>
                                    </p:anim>
                                    <p:animEffect transition="in" filter="fade">
                                      <p:cBhvr>
                                        <p:cTn id="127" dur="500"/>
                                        <p:tgtEl>
                                          <p:spTgt spid="35"/>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36">
                                            <p:txEl>
                                              <p:pRg st="0" end="0"/>
                                            </p:txEl>
                                          </p:spTgt>
                                        </p:tgtEl>
                                        <p:attrNameLst>
                                          <p:attrName>style.visibility</p:attrName>
                                        </p:attrNameLst>
                                      </p:cBhvr>
                                      <p:to>
                                        <p:strVal val="visible"/>
                                      </p:to>
                                    </p:set>
                                    <p:anim calcmode="lin" valueType="num">
                                      <p:cBhvr>
                                        <p:cTn id="130"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1"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32" dur="500"/>
                                        <p:tgtEl>
                                          <p:spTgt spid="36">
                                            <p:txEl>
                                              <p:pRg st="0" end="0"/>
                                            </p:txEl>
                                          </p:spTgt>
                                        </p:tgtEl>
                                      </p:cBhvr>
                                    </p:animEffect>
                                  </p:childTnLst>
                                </p:cTn>
                              </p:par>
                              <p:par>
                                <p:cTn id="133" presetID="53" presetClass="entr" presetSubtype="16" fill="hold" nodeType="with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fltVal val="0"/>
                                          </p:val>
                                        </p:tav>
                                        <p:tav tm="100000">
                                          <p:val>
                                            <p:strVal val="#ppt_h"/>
                                          </p:val>
                                        </p:tav>
                                      </p:tavLst>
                                    </p:anim>
                                    <p:animEffect transition="in" filter="fade">
                                      <p:cBhvr>
                                        <p:cTn id="137" dur="500"/>
                                        <p:tgtEl>
                                          <p:spTgt spid="37"/>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38">
                                            <p:txEl>
                                              <p:pRg st="0" end="0"/>
                                            </p:txEl>
                                          </p:spTgt>
                                        </p:tgtEl>
                                        <p:attrNameLst>
                                          <p:attrName>style.visibility</p:attrName>
                                        </p:attrNameLst>
                                      </p:cBhvr>
                                      <p:to>
                                        <p:strVal val="visible"/>
                                      </p:to>
                                    </p:set>
                                    <p:anim calcmode="lin" valueType="num">
                                      <p:cBhvr>
                                        <p:cTn id="140"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38">
                                            <p:txEl>
                                              <p:pRg st="0" end="0"/>
                                            </p:tx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39">
                                            <p:txEl>
                                              <p:pRg st="0" end="0"/>
                                            </p:txEl>
                                          </p:spTgt>
                                        </p:tgtEl>
                                        <p:attrNameLst>
                                          <p:attrName>style.visibility</p:attrName>
                                        </p:attrNameLst>
                                      </p:cBhvr>
                                      <p:to>
                                        <p:strVal val="visible"/>
                                      </p:to>
                                    </p:set>
                                    <p:anim calcmode="lin" valueType="num">
                                      <p:cBhvr>
                                        <p:cTn id="145"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9" grpId="0" animBg="1"/>
      <p:bldP spid="31" grpId="0" build="p">
        <p:tmplLst>
          <p:tmpl lvl="1">
            <p:tnLst>
              <p:par>
                <p:cTn presetID="53" presetClass="entr" presetSubtype="16"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3" grpId="0" build="p">
        <p:tmplLst>
          <p:tmpl lvl="1">
            <p:tnLst>
              <p:par>
                <p:cTn presetID="53" presetClass="entr" presetSubtype="16"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animBg="1"/>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8" grpId="0" build="p">
        <p:tmplLst>
          <p:tmpl lvl="1">
            <p:tnLst>
              <p:par>
                <p:cTn presetID="53" presetClass="entr" presetSubtype="16"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Effect transition="in" filter="fade">
                      <p:cBhvr>
                        <p:cTn dur="500"/>
                        <p:tgtEl>
                          <p:spTgt spid="38"/>
                        </p:tgtEl>
                      </p:cBhvr>
                    </p:animEffect>
                  </p:childTnLst>
                </p:cTn>
              </p:par>
            </p:tnLst>
          </p:tmpl>
        </p:tmplLst>
      </p:bldP>
      <p:bldP spid="39" grpId="0" build="p">
        <p:tmplLst>
          <p:tmpl lvl="1">
            <p:tnLst>
              <p:par>
                <p:cTn presetID="53" presetClass="entr" presetSubtype="16"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Effect transition="in" filter="fade">
                      <p:cBhvr>
                        <p:cTn dur="500"/>
                        <p:tgtEl>
                          <p:spTgt spid="39"/>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Left text">
    <p:spTree>
      <p:nvGrpSpPr>
        <p:cNvPr id="1" name=""/>
        <p:cNvGrpSpPr/>
        <p:nvPr/>
      </p:nvGrpSpPr>
      <p:grpSpPr>
        <a:xfrm>
          <a:off x="0" y="0"/>
          <a:ext cx="0" cy="0"/>
          <a:chOff x="0" y="0"/>
          <a:chExt cx="0" cy="0"/>
        </a:xfrm>
      </p:grpSpPr>
      <p:grpSp>
        <p:nvGrpSpPr>
          <p:cNvPr id="121" name="Group 120"/>
          <p:cNvGrpSpPr/>
          <p:nvPr userDrawn="1"/>
        </p:nvGrpSpPr>
        <p:grpSpPr>
          <a:xfrm>
            <a:off x="3243991" y="1725342"/>
            <a:ext cx="2374683" cy="1598048"/>
            <a:chOff x="4657725" y="946151"/>
            <a:chExt cx="2441575" cy="1825625"/>
          </a:xfrm>
        </p:grpSpPr>
        <p:sp>
          <p:nvSpPr>
            <p:cNvPr id="122" name="Freeform 121"/>
            <p:cNvSpPr>
              <a:spLocks/>
            </p:cNvSpPr>
            <p:nvPr/>
          </p:nvSpPr>
          <p:spPr bwMode="auto">
            <a:xfrm>
              <a:off x="5953125" y="2046288"/>
              <a:ext cx="1146175" cy="593725"/>
            </a:xfrm>
            <a:custGeom>
              <a:avLst/>
              <a:gdLst>
                <a:gd name="T0" fmla="*/ 849 w 904"/>
                <a:gd name="T1" fmla="*/ 0 h 468"/>
                <a:gd name="T2" fmla="*/ 873 w 904"/>
                <a:gd name="T3" fmla="*/ 58 h 468"/>
                <a:gd name="T4" fmla="*/ 507 w 904"/>
                <a:gd name="T5" fmla="*/ 436 h 468"/>
                <a:gd name="T6" fmla="*/ 396 w 904"/>
                <a:gd name="T7" fmla="*/ 436 h 468"/>
                <a:gd name="T8" fmla="*/ 30 w 904"/>
                <a:gd name="T9" fmla="*/ 58 h 468"/>
                <a:gd name="T10" fmla="*/ 55 w 904"/>
                <a:gd name="T11" fmla="*/ 0 h 468"/>
                <a:gd name="T12" fmla="*/ 849 w 90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849" y="0"/>
                  </a:moveTo>
                  <a:cubicBezTo>
                    <a:pt x="893" y="0"/>
                    <a:pt x="904" y="26"/>
                    <a:pt x="873" y="58"/>
                  </a:cubicBezTo>
                  <a:cubicBezTo>
                    <a:pt x="507" y="436"/>
                    <a:pt x="507" y="436"/>
                    <a:pt x="507" y="436"/>
                  </a:cubicBezTo>
                  <a:cubicBezTo>
                    <a:pt x="477" y="468"/>
                    <a:pt x="427" y="468"/>
                    <a:pt x="396" y="436"/>
                  </a:cubicBezTo>
                  <a:cubicBezTo>
                    <a:pt x="30" y="58"/>
                    <a:pt x="30" y="58"/>
                    <a:pt x="30" y="58"/>
                  </a:cubicBezTo>
                  <a:cubicBezTo>
                    <a:pt x="0" y="26"/>
                    <a:pt x="11" y="0"/>
                    <a:pt x="55" y="0"/>
                  </a:cubicBezTo>
                  <a:lnTo>
                    <a:pt x="849"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000" dirty="0"/>
            </a:p>
          </p:txBody>
        </p:sp>
        <p:sp>
          <p:nvSpPr>
            <p:cNvPr id="123" name="Freeform 122"/>
            <p:cNvSpPr>
              <a:spLocks/>
            </p:cNvSpPr>
            <p:nvPr/>
          </p:nvSpPr>
          <p:spPr bwMode="auto">
            <a:xfrm>
              <a:off x="4657725" y="946151"/>
              <a:ext cx="2151063" cy="1825625"/>
            </a:xfrm>
            <a:custGeom>
              <a:avLst/>
              <a:gdLst>
                <a:gd name="T0" fmla="*/ 848 w 1696"/>
                <a:gd name="T1" fmla="*/ 0 h 1440"/>
                <a:gd name="T2" fmla="*/ 0 w 1696"/>
                <a:gd name="T3" fmla="*/ 848 h 1440"/>
                <a:gd name="T4" fmla="*/ 241 w 1696"/>
                <a:gd name="T5" fmla="*/ 1440 h 1440"/>
                <a:gd name="T6" fmla="*/ 718 w 1696"/>
                <a:gd name="T7" fmla="*/ 1209 h 1440"/>
                <a:gd name="T8" fmla="*/ 464 w 1696"/>
                <a:gd name="T9" fmla="*/ 848 h 1440"/>
                <a:gd name="T10" fmla="*/ 848 w 1696"/>
                <a:gd name="T11" fmla="*/ 464 h 1440"/>
                <a:gd name="T12" fmla="*/ 1232 w 1696"/>
                <a:gd name="T13" fmla="*/ 848 h 1440"/>
                <a:gd name="T14" fmla="*/ 1213 w 1696"/>
                <a:gd name="T15" fmla="*/ 966 h 1440"/>
                <a:gd name="T16" fmla="*/ 1293 w 1696"/>
                <a:gd name="T17" fmla="*/ 966 h 1440"/>
                <a:gd name="T18" fmla="*/ 1293 w 1696"/>
                <a:gd name="T19" fmla="*/ 1062 h 1440"/>
                <a:gd name="T20" fmla="*/ 1669 w 1696"/>
                <a:gd name="T21" fmla="*/ 1062 h 1440"/>
                <a:gd name="T22" fmla="*/ 1696 w 1696"/>
                <a:gd name="T23" fmla="*/ 848 h 1440"/>
                <a:gd name="T24" fmla="*/ 848 w 1696"/>
                <a:gd name="T25"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6" h="1440">
                  <a:moveTo>
                    <a:pt x="848" y="0"/>
                  </a:moveTo>
                  <a:cubicBezTo>
                    <a:pt x="380" y="0"/>
                    <a:pt x="0" y="380"/>
                    <a:pt x="0" y="848"/>
                  </a:cubicBezTo>
                  <a:cubicBezTo>
                    <a:pt x="0" y="1078"/>
                    <a:pt x="92" y="1287"/>
                    <a:pt x="241" y="1440"/>
                  </a:cubicBezTo>
                  <a:cubicBezTo>
                    <a:pt x="374" y="1315"/>
                    <a:pt x="540" y="1235"/>
                    <a:pt x="718" y="1209"/>
                  </a:cubicBezTo>
                  <a:cubicBezTo>
                    <a:pt x="570" y="1156"/>
                    <a:pt x="464" y="1014"/>
                    <a:pt x="464" y="848"/>
                  </a:cubicBezTo>
                  <a:cubicBezTo>
                    <a:pt x="464" y="636"/>
                    <a:pt x="636" y="464"/>
                    <a:pt x="848" y="464"/>
                  </a:cubicBezTo>
                  <a:cubicBezTo>
                    <a:pt x="1060" y="464"/>
                    <a:pt x="1232" y="636"/>
                    <a:pt x="1232" y="848"/>
                  </a:cubicBezTo>
                  <a:cubicBezTo>
                    <a:pt x="1232" y="889"/>
                    <a:pt x="1225" y="929"/>
                    <a:pt x="1213" y="966"/>
                  </a:cubicBezTo>
                  <a:cubicBezTo>
                    <a:pt x="1293" y="966"/>
                    <a:pt x="1293" y="966"/>
                    <a:pt x="1293" y="966"/>
                  </a:cubicBezTo>
                  <a:cubicBezTo>
                    <a:pt x="1293" y="1062"/>
                    <a:pt x="1293" y="1062"/>
                    <a:pt x="1293" y="1062"/>
                  </a:cubicBezTo>
                  <a:cubicBezTo>
                    <a:pt x="1669" y="1062"/>
                    <a:pt x="1669" y="1062"/>
                    <a:pt x="1669" y="1062"/>
                  </a:cubicBezTo>
                  <a:cubicBezTo>
                    <a:pt x="1687" y="994"/>
                    <a:pt x="1696" y="922"/>
                    <a:pt x="1696" y="848"/>
                  </a:cubicBezTo>
                  <a:cubicBezTo>
                    <a:pt x="1696" y="380"/>
                    <a:pt x="1316" y="0"/>
                    <a:pt x="848" y="0"/>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2000" dirty="0"/>
            </a:p>
          </p:txBody>
        </p:sp>
      </p:grpSp>
      <p:grpSp>
        <p:nvGrpSpPr>
          <p:cNvPr id="124" name="Group 123"/>
          <p:cNvGrpSpPr/>
          <p:nvPr userDrawn="1"/>
        </p:nvGrpSpPr>
        <p:grpSpPr>
          <a:xfrm>
            <a:off x="3243990" y="2873158"/>
            <a:ext cx="1775609" cy="2110813"/>
            <a:chOff x="4657725" y="2257426"/>
            <a:chExt cx="1825625" cy="2411413"/>
          </a:xfrm>
        </p:grpSpPr>
        <p:sp>
          <p:nvSpPr>
            <p:cNvPr id="125" name="Freeform 124"/>
            <p:cNvSpPr>
              <a:spLocks/>
            </p:cNvSpPr>
            <p:nvPr/>
          </p:nvSpPr>
          <p:spPr bwMode="auto">
            <a:xfrm>
              <a:off x="5753100" y="2257426"/>
              <a:ext cx="593725" cy="1146175"/>
            </a:xfrm>
            <a:custGeom>
              <a:avLst/>
              <a:gdLst>
                <a:gd name="T0" fmla="*/ 0 w 468"/>
                <a:gd name="T1" fmla="*/ 55 h 904"/>
                <a:gd name="T2" fmla="*/ 57 w 468"/>
                <a:gd name="T3" fmla="*/ 30 h 904"/>
                <a:gd name="T4" fmla="*/ 436 w 468"/>
                <a:gd name="T5" fmla="*/ 397 h 904"/>
                <a:gd name="T6" fmla="*/ 436 w 468"/>
                <a:gd name="T7" fmla="*/ 508 h 904"/>
                <a:gd name="T8" fmla="*/ 57 w 468"/>
                <a:gd name="T9" fmla="*/ 874 h 904"/>
                <a:gd name="T10" fmla="*/ 0 w 468"/>
                <a:gd name="T11" fmla="*/ 849 h 904"/>
                <a:gd name="T12" fmla="*/ 0 w 468"/>
                <a:gd name="T13" fmla="*/ 55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0" y="55"/>
                  </a:moveTo>
                  <a:cubicBezTo>
                    <a:pt x="0" y="11"/>
                    <a:pt x="26" y="0"/>
                    <a:pt x="57" y="30"/>
                  </a:cubicBezTo>
                  <a:cubicBezTo>
                    <a:pt x="436" y="397"/>
                    <a:pt x="436" y="397"/>
                    <a:pt x="436" y="397"/>
                  </a:cubicBezTo>
                  <a:cubicBezTo>
                    <a:pt x="468" y="427"/>
                    <a:pt x="468" y="477"/>
                    <a:pt x="436" y="508"/>
                  </a:cubicBezTo>
                  <a:cubicBezTo>
                    <a:pt x="57" y="874"/>
                    <a:pt x="57" y="874"/>
                    <a:pt x="57" y="874"/>
                  </a:cubicBezTo>
                  <a:cubicBezTo>
                    <a:pt x="26" y="904"/>
                    <a:pt x="0" y="893"/>
                    <a:pt x="0" y="849"/>
                  </a:cubicBezTo>
                  <a:lnTo>
                    <a:pt x="0" y="55"/>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2000" dirty="0"/>
            </a:p>
          </p:txBody>
        </p:sp>
        <p:sp>
          <p:nvSpPr>
            <p:cNvPr id="126" name="Freeform 125"/>
            <p:cNvSpPr>
              <a:spLocks/>
            </p:cNvSpPr>
            <p:nvPr/>
          </p:nvSpPr>
          <p:spPr bwMode="auto">
            <a:xfrm>
              <a:off x="4657725" y="2517776"/>
              <a:ext cx="1825625" cy="2151063"/>
            </a:xfrm>
            <a:custGeom>
              <a:avLst/>
              <a:gdLst>
                <a:gd name="T0" fmla="*/ 1209 w 1440"/>
                <a:gd name="T1" fmla="*/ 978 h 1696"/>
                <a:gd name="T2" fmla="*/ 848 w 1440"/>
                <a:gd name="T3" fmla="*/ 1232 h 1696"/>
                <a:gd name="T4" fmla="*/ 464 w 1440"/>
                <a:gd name="T5" fmla="*/ 848 h 1696"/>
                <a:gd name="T6" fmla="*/ 848 w 1440"/>
                <a:gd name="T7" fmla="*/ 464 h 1696"/>
                <a:gd name="T8" fmla="*/ 969 w 1440"/>
                <a:gd name="T9" fmla="*/ 483 h 1696"/>
                <a:gd name="T10" fmla="*/ 969 w 1440"/>
                <a:gd name="T11" fmla="*/ 9 h 1696"/>
                <a:gd name="T12" fmla="*/ 848 w 1440"/>
                <a:gd name="T13" fmla="*/ 0 h 1696"/>
                <a:gd name="T14" fmla="*/ 0 w 1440"/>
                <a:gd name="T15" fmla="*/ 848 h 1696"/>
                <a:gd name="T16" fmla="*/ 848 w 1440"/>
                <a:gd name="T17" fmla="*/ 1696 h 1696"/>
                <a:gd name="T18" fmla="*/ 1440 w 1440"/>
                <a:gd name="T19" fmla="*/ 1455 h 1696"/>
                <a:gd name="T20" fmla="*/ 1209 w 1440"/>
                <a:gd name="T21" fmla="*/ 978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0" h="1696">
                  <a:moveTo>
                    <a:pt x="1209" y="978"/>
                  </a:moveTo>
                  <a:cubicBezTo>
                    <a:pt x="1156" y="1126"/>
                    <a:pt x="1014" y="1232"/>
                    <a:pt x="848" y="1232"/>
                  </a:cubicBezTo>
                  <a:cubicBezTo>
                    <a:pt x="636" y="1232"/>
                    <a:pt x="464" y="1060"/>
                    <a:pt x="464" y="848"/>
                  </a:cubicBezTo>
                  <a:cubicBezTo>
                    <a:pt x="464" y="636"/>
                    <a:pt x="636" y="464"/>
                    <a:pt x="848" y="464"/>
                  </a:cubicBezTo>
                  <a:cubicBezTo>
                    <a:pt x="890" y="464"/>
                    <a:pt x="931" y="471"/>
                    <a:pt x="969" y="483"/>
                  </a:cubicBezTo>
                  <a:cubicBezTo>
                    <a:pt x="969" y="9"/>
                    <a:pt x="969" y="9"/>
                    <a:pt x="969" y="9"/>
                  </a:cubicBezTo>
                  <a:cubicBezTo>
                    <a:pt x="929" y="3"/>
                    <a:pt x="889" y="0"/>
                    <a:pt x="848" y="0"/>
                  </a:cubicBezTo>
                  <a:cubicBezTo>
                    <a:pt x="380" y="0"/>
                    <a:pt x="0" y="380"/>
                    <a:pt x="0" y="848"/>
                  </a:cubicBezTo>
                  <a:cubicBezTo>
                    <a:pt x="0" y="1316"/>
                    <a:pt x="380" y="1696"/>
                    <a:pt x="848" y="1696"/>
                  </a:cubicBezTo>
                  <a:cubicBezTo>
                    <a:pt x="1078" y="1696"/>
                    <a:pt x="1287" y="1604"/>
                    <a:pt x="1440" y="1455"/>
                  </a:cubicBezTo>
                  <a:cubicBezTo>
                    <a:pt x="1315" y="1322"/>
                    <a:pt x="1235" y="1156"/>
                    <a:pt x="1209" y="978"/>
                  </a:cubicBez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endParaRPr lang="en-US" sz="2000" dirty="0"/>
            </a:p>
          </p:txBody>
        </p:sp>
      </p:grpSp>
      <p:grpSp>
        <p:nvGrpSpPr>
          <p:cNvPr id="127" name="Group 126"/>
          <p:cNvGrpSpPr/>
          <p:nvPr userDrawn="1"/>
        </p:nvGrpSpPr>
        <p:grpSpPr>
          <a:xfrm>
            <a:off x="4503899" y="3385921"/>
            <a:ext cx="2360788" cy="1598048"/>
            <a:chOff x="5953125" y="2843213"/>
            <a:chExt cx="2427288" cy="1825625"/>
          </a:xfrm>
        </p:grpSpPr>
        <p:sp>
          <p:nvSpPr>
            <p:cNvPr id="128" name="Freeform 127"/>
            <p:cNvSpPr>
              <a:spLocks/>
            </p:cNvSpPr>
            <p:nvPr/>
          </p:nvSpPr>
          <p:spPr bwMode="auto">
            <a:xfrm>
              <a:off x="5953125" y="2989263"/>
              <a:ext cx="1146175" cy="593725"/>
            </a:xfrm>
            <a:custGeom>
              <a:avLst/>
              <a:gdLst>
                <a:gd name="T0" fmla="*/ 55 w 904"/>
                <a:gd name="T1" fmla="*/ 468 h 468"/>
                <a:gd name="T2" fmla="*/ 30 w 904"/>
                <a:gd name="T3" fmla="*/ 411 h 468"/>
                <a:gd name="T4" fmla="*/ 396 w 904"/>
                <a:gd name="T5" fmla="*/ 32 h 468"/>
                <a:gd name="T6" fmla="*/ 507 w 904"/>
                <a:gd name="T7" fmla="*/ 32 h 468"/>
                <a:gd name="T8" fmla="*/ 873 w 904"/>
                <a:gd name="T9" fmla="*/ 411 h 468"/>
                <a:gd name="T10" fmla="*/ 849 w 904"/>
                <a:gd name="T11" fmla="*/ 468 h 468"/>
                <a:gd name="T12" fmla="*/ 55 w 904"/>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04" h="468">
                  <a:moveTo>
                    <a:pt x="55" y="468"/>
                  </a:moveTo>
                  <a:cubicBezTo>
                    <a:pt x="11" y="468"/>
                    <a:pt x="0" y="442"/>
                    <a:pt x="30" y="411"/>
                  </a:cubicBezTo>
                  <a:cubicBezTo>
                    <a:pt x="396" y="32"/>
                    <a:pt x="396" y="32"/>
                    <a:pt x="396" y="32"/>
                  </a:cubicBezTo>
                  <a:cubicBezTo>
                    <a:pt x="427" y="0"/>
                    <a:pt x="477" y="0"/>
                    <a:pt x="507" y="32"/>
                  </a:cubicBezTo>
                  <a:cubicBezTo>
                    <a:pt x="873" y="411"/>
                    <a:pt x="873" y="411"/>
                    <a:pt x="873" y="411"/>
                  </a:cubicBezTo>
                  <a:cubicBezTo>
                    <a:pt x="904" y="442"/>
                    <a:pt x="893" y="468"/>
                    <a:pt x="849" y="468"/>
                  </a:cubicBezTo>
                  <a:lnTo>
                    <a:pt x="55" y="468"/>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000" dirty="0"/>
            </a:p>
          </p:txBody>
        </p:sp>
        <p:sp>
          <p:nvSpPr>
            <p:cNvPr id="129" name="Freeform 128"/>
            <p:cNvSpPr>
              <a:spLocks/>
            </p:cNvSpPr>
            <p:nvPr/>
          </p:nvSpPr>
          <p:spPr bwMode="auto">
            <a:xfrm>
              <a:off x="6230938" y="2843213"/>
              <a:ext cx="2149475" cy="1825625"/>
            </a:xfrm>
            <a:custGeom>
              <a:avLst/>
              <a:gdLst>
                <a:gd name="T0" fmla="*/ 978 w 1696"/>
                <a:gd name="T1" fmla="*/ 231 h 1440"/>
                <a:gd name="T2" fmla="*/ 1232 w 1696"/>
                <a:gd name="T3" fmla="*/ 592 h 1440"/>
                <a:gd name="T4" fmla="*/ 848 w 1696"/>
                <a:gd name="T5" fmla="*/ 976 h 1440"/>
                <a:gd name="T6" fmla="*/ 464 w 1696"/>
                <a:gd name="T7" fmla="*/ 592 h 1440"/>
                <a:gd name="T8" fmla="*/ 487 w 1696"/>
                <a:gd name="T9" fmla="*/ 462 h 1440"/>
                <a:gd name="T10" fmla="*/ 10 w 1696"/>
                <a:gd name="T11" fmla="*/ 462 h 1440"/>
                <a:gd name="T12" fmla="*/ 0 w 1696"/>
                <a:gd name="T13" fmla="*/ 592 h 1440"/>
                <a:gd name="T14" fmla="*/ 848 w 1696"/>
                <a:gd name="T15" fmla="*/ 1440 h 1440"/>
                <a:gd name="T16" fmla="*/ 1696 w 1696"/>
                <a:gd name="T17" fmla="*/ 592 h 1440"/>
                <a:gd name="T18" fmla="*/ 1455 w 1696"/>
                <a:gd name="T19" fmla="*/ 0 h 1440"/>
                <a:gd name="T20" fmla="*/ 978 w 1696"/>
                <a:gd name="T21" fmla="*/ 231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6" h="1440">
                  <a:moveTo>
                    <a:pt x="978" y="231"/>
                  </a:moveTo>
                  <a:cubicBezTo>
                    <a:pt x="1126" y="284"/>
                    <a:pt x="1232" y="426"/>
                    <a:pt x="1232" y="592"/>
                  </a:cubicBezTo>
                  <a:cubicBezTo>
                    <a:pt x="1232" y="804"/>
                    <a:pt x="1060" y="976"/>
                    <a:pt x="848" y="976"/>
                  </a:cubicBezTo>
                  <a:cubicBezTo>
                    <a:pt x="636" y="976"/>
                    <a:pt x="464" y="804"/>
                    <a:pt x="464" y="592"/>
                  </a:cubicBezTo>
                  <a:cubicBezTo>
                    <a:pt x="464" y="546"/>
                    <a:pt x="472" y="503"/>
                    <a:pt x="487" y="462"/>
                  </a:cubicBezTo>
                  <a:cubicBezTo>
                    <a:pt x="10" y="462"/>
                    <a:pt x="10" y="462"/>
                    <a:pt x="10" y="462"/>
                  </a:cubicBezTo>
                  <a:cubicBezTo>
                    <a:pt x="3" y="504"/>
                    <a:pt x="0" y="548"/>
                    <a:pt x="0" y="592"/>
                  </a:cubicBezTo>
                  <a:cubicBezTo>
                    <a:pt x="0" y="1060"/>
                    <a:pt x="380" y="1440"/>
                    <a:pt x="848" y="1440"/>
                  </a:cubicBezTo>
                  <a:cubicBezTo>
                    <a:pt x="1316" y="1440"/>
                    <a:pt x="1696" y="1060"/>
                    <a:pt x="1696" y="592"/>
                  </a:cubicBezTo>
                  <a:cubicBezTo>
                    <a:pt x="1696" y="362"/>
                    <a:pt x="1604" y="153"/>
                    <a:pt x="1455" y="0"/>
                  </a:cubicBezTo>
                  <a:cubicBezTo>
                    <a:pt x="1322" y="125"/>
                    <a:pt x="1156" y="205"/>
                    <a:pt x="978" y="231"/>
                  </a:cubicBez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endParaRPr lang="en-US" sz="2000" dirty="0"/>
            </a:p>
          </p:txBody>
        </p:sp>
      </p:grpSp>
      <p:grpSp>
        <p:nvGrpSpPr>
          <p:cNvPr id="130" name="Group 129"/>
          <p:cNvGrpSpPr/>
          <p:nvPr userDrawn="1"/>
        </p:nvGrpSpPr>
        <p:grpSpPr>
          <a:xfrm>
            <a:off x="5089079" y="1725343"/>
            <a:ext cx="1775609" cy="2151111"/>
            <a:chOff x="6554788" y="946151"/>
            <a:chExt cx="1825625" cy="2457450"/>
          </a:xfrm>
        </p:grpSpPr>
        <p:sp>
          <p:nvSpPr>
            <p:cNvPr id="131" name="Freeform 130"/>
            <p:cNvSpPr>
              <a:spLocks/>
            </p:cNvSpPr>
            <p:nvPr/>
          </p:nvSpPr>
          <p:spPr bwMode="auto">
            <a:xfrm>
              <a:off x="6691313" y="2257426"/>
              <a:ext cx="593725" cy="1146175"/>
            </a:xfrm>
            <a:custGeom>
              <a:avLst/>
              <a:gdLst>
                <a:gd name="T0" fmla="*/ 468 w 468"/>
                <a:gd name="T1" fmla="*/ 849 h 904"/>
                <a:gd name="T2" fmla="*/ 410 w 468"/>
                <a:gd name="T3" fmla="*/ 874 h 904"/>
                <a:gd name="T4" fmla="*/ 32 w 468"/>
                <a:gd name="T5" fmla="*/ 508 h 904"/>
                <a:gd name="T6" fmla="*/ 32 w 468"/>
                <a:gd name="T7" fmla="*/ 397 h 904"/>
                <a:gd name="T8" fmla="*/ 410 w 468"/>
                <a:gd name="T9" fmla="*/ 30 h 904"/>
                <a:gd name="T10" fmla="*/ 468 w 468"/>
                <a:gd name="T11" fmla="*/ 55 h 904"/>
                <a:gd name="T12" fmla="*/ 468 w 468"/>
                <a:gd name="T13" fmla="*/ 849 h 904"/>
              </a:gdLst>
              <a:ahLst/>
              <a:cxnLst>
                <a:cxn ang="0">
                  <a:pos x="T0" y="T1"/>
                </a:cxn>
                <a:cxn ang="0">
                  <a:pos x="T2" y="T3"/>
                </a:cxn>
                <a:cxn ang="0">
                  <a:pos x="T4" y="T5"/>
                </a:cxn>
                <a:cxn ang="0">
                  <a:pos x="T6" y="T7"/>
                </a:cxn>
                <a:cxn ang="0">
                  <a:pos x="T8" y="T9"/>
                </a:cxn>
                <a:cxn ang="0">
                  <a:pos x="T10" y="T11"/>
                </a:cxn>
                <a:cxn ang="0">
                  <a:pos x="T12" y="T13"/>
                </a:cxn>
              </a:cxnLst>
              <a:rect l="0" t="0" r="r" b="b"/>
              <a:pathLst>
                <a:path w="468" h="904">
                  <a:moveTo>
                    <a:pt x="468" y="849"/>
                  </a:moveTo>
                  <a:cubicBezTo>
                    <a:pt x="468" y="893"/>
                    <a:pt x="442" y="904"/>
                    <a:pt x="410" y="874"/>
                  </a:cubicBezTo>
                  <a:cubicBezTo>
                    <a:pt x="32" y="508"/>
                    <a:pt x="32" y="508"/>
                    <a:pt x="32" y="508"/>
                  </a:cubicBezTo>
                  <a:cubicBezTo>
                    <a:pt x="0" y="477"/>
                    <a:pt x="0" y="427"/>
                    <a:pt x="32" y="397"/>
                  </a:cubicBezTo>
                  <a:cubicBezTo>
                    <a:pt x="410" y="30"/>
                    <a:pt x="410" y="30"/>
                    <a:pt x="410" y="30"/>
                  </a:cubicBezTo>
                  <a:cubicBezTo>
                    <a:pt x="442" y="0"/>
                    <a:pt x="468" y="11"/>
                    <a:pt x="468" y="55"/>
                  </a:cubicBezTo>
                  <a:lnTo>
                    <a:pt x="468" y="849"/>
                  </a:ln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2000" dirty="0"/>
            </a:p>
          </p:txBody>
        </p:sp>
        <p:sp>
          <p:nvSpPr>
            <p:cNvPr id="132" name="Freeform 131"/>
            <p:cNvSpPr>
              <a:spLocks/>
            </p:cNvSpPr>
            <p:nvPr/>
          </p:nvSpPr>
          <p:spPr bwMode="auto">
            <a:xfrm>
              <a:off x="6554788" y="946151"/>
              <a:ext cx="1825625" cy="2151063"/>
            </a:xfrm>
            <a:custGeom>
              <a:avLst/>
              <a:gdLst>
                <a:gd name="T0" fmla="*/ 592 w 1440"/>
                <a:gd name="T1" fmla="*/ 0 h 1696"/>
                <a:gd name="T2" fmla="*/ 0 w 1440"/>
                <a:gd name="T3" fmla="*/ 241 h 1696"/>
                <a:gd name="T4" fmla="*/ 231 w 1440"/>
                <a:gd name="T5" fmla="*/ 718 h 1696"/>
                <a:gd name="T6" fmla="*/ 592 w 1440"/>
                <a:gd name="T7" fmla="*/ 464 h 1696"/>
                <a:gd name="T8" fmla="*/ 976 w 1440"/>
                <a:gd name="T9" fmla="*/ 848 h 1696"/>
                <a:gd name="T10" fmla="*/ 592 w 1440"/>
                <a:gd name="T11" fmla="*/ 1232 h 1696"/>
                <a:gd name="T12" fmla="*/ 452 w 1440"/>
                <a:gd name="T13" fmla="*/ 1206 h 1696"/>
                <a:gd name="T14" fmla="*/ 452 w 1440"/>
                <a:gd name="T15" fmla="*/ 1300 h 1696"/>
                <a:gd name="T16" fmla="*/ 389 w 1440"/>
                <a:gd name="T17" fmla="*/ 1300 h 1696"/>
                <a:gd name="T18" fmla="*/ 389 w 1440"/>
                <a:gd name="T19" fmla="*/ 1671 h 1696"/>
                <a:gd name="T20" fmla="*/ 592 w 1440"/>
                <a:gd name="T21" fmla="*/ 1696 h 1696"/>
                <a:gd name="T22" fmla="*/ 1440 w 1440"/>
                <a:gd name="T23" fmla="*/ 848 h 1696"/>
                <a:gd name="T24" fmla="*/ 592 w 1440"/>
                <a:gd name="T25" fmla="*/ 0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0" h="1696">
                  <a:moveTo>
                    <a:pt x="592" y="0"/>
                  </a:moveTo>
                  <a:cubicBezTo>
                    <a:pt x="362" y="0"/>
                    <a:pt x="153" y="92"/>
                    <a:pt x="0" y="241"/>
                  </a:cubicBezTo>
                  <a:cubicBezTo>
                    <a:pt x="125" y="374"/>
                    <a:pt x="205" y="540"/>
                    <a:pt x="231" y="718"/>
                  </a:cubicBezTo>
                  <a:cubicBezTo>
                    <a:pt x="284" y="570"/>
                    <a:pt x="426" y="464"/>
                    <a:pt x="592" y="464"/>
                  </a:cubicBezTo>
                  <a:cubicBezTo>
                    <a:pt x="804" y="464"/>
                    <a:pt x="976" y="636"/>
                    <a:pt x="976" y="848"/>
                  </a:cubicBezTo>
                  <a:cubicBezTo>
                    <a:pt x="976" y="1060"/>
                    <a:pt x="804" y="1232"/>
                    <a:pt x="592" y="1232"/>
                  </a:cubicBezTo>
                  <a:cubicBezTo>
                    <a:pt x="543" y="1232"/>
                    <a:pt x="495" y="1223"/>
                    <a:pt x="452" y="1206"/>
                  </a:cubicBezTo>
                  <a:cubicBezTo>
                    <a:pt x="452" y="1300"/>
                    <a:pt x="452" y="1300"/>
                    <a:pt x="452" y="1300"/>
                  </a:cubicBezTo>
                  <a:cubicBezTo>
                    <a:pt x="389" y="1300"/>
                    <a:pt x="389" y="1300"/>
                    <a:pt x="389" y="1300"/>
                  </a:cubicBezTo>
                  <a:cubicBezTo>
                    <a:pt x="389" y="1671"/>
                    <a:pt x="389" y="1671"/>
                    <a:pt x="389" y="1671"/>
                  </a:cubicBezTo>
                  <a:cubicBezTo>
                    <a:pt x="454" y="1687"/>
                    <a:pt x="522" y="1696"/>
                    <a:pt x="592" y="1696"/>
                  </a:cubicBezTo>
                  <a:cubicBezTo>
                    <a:pt x="1060" y="1696"/>
                    <a:pt x="1440" y="1316"/>
                    <a:pt x="1440" y="848"/>
                  </a:cubicBezTo>
                  <a:cubicBezTo>
                    <a:pt x="1440" y="380"/>
                    <a:pt x="1060" y="0"/>
                    <a:pt x="592" y="0"/>
                  </a:cubicBezTo>
                  <a:close/>
                </a:path>
              </a:pathLst>
            </a:custGeom>
            <a:solidFill>
              <a:schemeClr val="accent2"/>
            </a:solidFill>
            <a:ln>
              <a:noFill/>
            </a:ln>
          </p:spPr>
          <p:txBody>
            <a:bodyPr vert="horz" wrap="square" lIns="121920" tIns="60960" rIns="121920" bIns="60960" numCol="1" anchor="t" anchorCtr="0" compatLnSpc="1">
              <a:prstTxWarp prst="textNoShape">
                <a:avLst/>
              </a:prstTxWarp>
            </a:bodyPr>
            <a:lstStyle/>
            <a:p>
              <a:endParaRPr lang="en-US" sz="2000" dirty="0"/>
            </a:p>
          </p:txBody>
        </p:sp>
      </p:grpSp>
      <p:grpSp>
        <p:nvGrpSpPr>
          <p:cNvPr id="19" name="Group 18"/>
          <p:cNvGrpSpPr/>
          <p:nvPr userDrawn="1"/>
        </p:nvGrpSpPr>
        <p:grpSpPr>
          <a:xfrm>
            <a:off x="2433617" y="2745502"/>
            <a:ext cx="586764" cy="1261006"/>
            <a:chOff x="1779081" y="2852164"/>
            <a:chExt cx="528088" cy="1261006"/>
          </a:xfrm>
        </p:grpSpPr>
        <p:sp>
          <p:nvSpPr>
            <p:cNvPr id="20" name="Oval 19"/>
            <p:cNvSpPr>
              <a:spLocks noChangeAspect="1"/>
            </p:cNvSpPr>
            <p:nvPr/>
          </p:nvSpPr>
          <p:spPr>
            <a:xfrm>
              <a:off x="1779081" y="2852164"/>
              <a:ext cx="528088"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Oval 20"/>
            <p:cNvSpPr>
              <a:spLocks noChangeAspect="1"/>
            </p:cNvSpPr>
            <p:nvPr/>
          </p:nvSpPr>
          <p:spPr>
            <a:xfrm>
              <a:off x="1779081" y="3585082"/>
              <a:ext cx="528088"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22" name="Text Placeholder 7"/>
          <p:cNvSpPr>
            <a:spLocks noGrp="1"/>
          </p:cNvSpPr>
          <p:nvPr userDrawn="1">
            <p:ph type="body" sz="quarter" idx="40" hasCustomPrompt="1"/>
          </p:nvPr>
        </p:nvSpPr>
        <p:spPr>
          <a:xfrm>
            <a:off x="659883" y="2696488"/>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3" name="Text Placeholder 7"/>
          <p:cNvSpPr>
            <a:spLocks noGrp="1"/>
          </p:cNvSpPr>
          <p:nvPr userDrawn="1">
            <p:ph type="body" sz="quarter" idx="41" hasCustomPrompt="1"/>
          </p:nvPr>
        </p:nvSpPr>
        <p:spPr>
          <a:xfrm>
            <a:off x="659883" y="2933525"/>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4" name="Text Placeholder 7"/>
          <p:cNvSpPr>
            <a:spLocks noGrp="1"/>
          </p:cNvSpPr>
          <p:nvPr userDrawn="1">
            <p:ph type="body" sz="quarter" idx="42" hasCustomPrompt="1"/>
          </p:nvPr>
        </p:nvSpPr>
        <p:spPr>
          <a:xfrm>
            <a:off x="659883" y="33908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5" name="Text Placeholder 7"/>
          <p:cNvSpPr>
            <a:spLocks noGrp="1"/>
          </p:cNvSpPr>
          <p:nvPr userDrawn="1">
            <p:ph type="body" sz="quarter" idx="43" hasCustomPrompt="1"/>
          </p:nvPr>
        </p:nvSpPr>
        <p:spPr>
          <a:xfrm>
            <a:off x="659883" y="36278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6" name="Text Placeholder 7"/>
          <p:cNvSpPr>
            <a:spLocks noGrp="1"/>
          </p:cNvSpPr>
          <p:nvPr userDrawn="1">
            <p:ph type="body" sz="quarter" idx="54" hasCustomPrompt="1"/>
          </p:nvPr>
        </p:nvSpPr>
        <p:spPr>
          <a:xfrm>
            <a:off x="2445301" y="2784794"/>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7" name="Text Placeholder 7"/>
          <p:cNvSpPr>
            <a:spLocks noGrp="1"/>
          </p:cNvSpPr>
          <p:nvPr userDrawn="1">
            <p:ph type="body" sz="quarter" idx="55" hasCustomPrompt="1"/>
          </p:nvPr>
        </p:nvSpPr>
        <p:spPr>
          <a:xfrm>
            <a:off x="2445301" y="3523826"/>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grpSp>
        <p:nvGrpSpPr>
          <p:cNvPr id="28" name="Group 27"/>
          <p:cNvGrpSpPr/>
          <p:nvPr userDrawn="1"/>
        </p:nvGrpSpPr>
        <p:grpSpPr>
          <a:xfrm>
            <a:off x="6961695" y="2745502"/>
            <a:ext cx="586764" cy="1261006"/>
            <a:chOff x="1779081" y="2852164"/>
            <a:chExt cx="528088" cy="1261006"/>
          </a:xfrm>
        </p:grpSpPr>
        <p:sp>
          <p:nvSpPr>
            <p:cNvPr id="29" name="Oval 28"/>
            <p:cNvSpPr>
              <a:spLocks noChangeAspect="1"/>
            </p:cNvSpPr>
            <p:nvPr/>
          </p:nvSpPr>
          <p:spPr>
            <a:xfrm>
              <a:off x="1779081" y="2852164"/>
              <a:ext cx="528088"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Oval 29"/>
            <p:cNvSpPr>
              <a:spLocks noChangeAspect="1"/>
            </p:cNvSpPr>
            <p:nvPr/>
          </p:nvSpPr>
          <p:spPr>
            <a:xfrm>
              <a:off x="1779081" y="3585082"/>
              <a:ext cx="528088"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31" name="Text Placeholder 7"/>
          <p:cNvSpPr>
            <a:spLocks noGrp="1"/>
          </p:cNvSpPr>
          <p:nvPr userDrawn="1">
            <p:ph type="body" sz="quarter" idx="56" hasCustomPrompt="1"/>
          </p:nvPr>
        </p:nvSpPr>
        <p:spPr>
          <a:xfrm>
            <a:off x="7661348" y="2696488"/>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2" name="Text Placeholder 7"/>
          <p:cNvSpPr>
            <a:spLocks noGrp="1"/>
          </p:cNvSpPr>
          <p:nvPr userDrawn="1">
            <p:ph type="body" sz="quarter" idx="57" hasCustomPrompt="1"/>
          </p:nvPr>
        </p:nvSpPr>
        <p:spPr>
          <a:xfrm>
            <a:off x="7661348" y="2933525"/>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userDrawn="1">
            <p:ph type="body" sz="quarter" idx="58" hasCustomPrompt="1"/>
          </p:nvPr>
        </p:nvSpPr>
        <p:spPr>
          <a:xfrm>
            <a:off x="7661348" y="33908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4" name="Text Placeholder 7"/>
          <p:cNvSpPr>
            <a:spLocks noGrp="1"/>
          </p:cNvSpPr>
          <p:nvPr userDrawn="1">
            <p:ph type="body" sz="quarter" idx="59" hasCustomPrompt="1"/>
          </p:nvPr>
        </p:nvSpPr>
        <p:spPr>
          <a:xfrm>
            <a:off x="7661348" y="3627893"/>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userDrawn="1">
            <p:ph type="body" sz="quarter" idx="60" hasCustomPrompt="1"/>
          </p:nvPr>
        </p:nvSpPr>
        <p:spPr>
          <a:xfrm>
            <a:off x="6973379" y="2784794"/>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userDrawn="1">
            <p:ph type="body" sz="quarter" idx="61" hasCustomPrompt="1"/>
          </p:nvPr>
        </p:nvSpPr>
        <p:spPr>
          <a:xfrm>
            <a:off x="6973379" y="3523826"/>
            <a:ext cx="568796" cy="390130"/>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7" name="Text Placeholder 7"/>
          <p:cNvSpPr>
            <a:spLocks noGrp="1"/>
          </p:cNvSpPr>
          <p:nvPr userDrawn="1">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8" name="Straight Connector 37"/>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520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42" presetClass="entr" presetSubtype="0" fill="hold" grpId="0" nodeType="withEffect">
                                  <p:stCondLst>
                                    <p:cond delay="20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400"/>
                                        <p:tgtEl>
                                          <p:spTgt spid="37">
                                            <p:txEl>
                                              <p:pRg st="0" end="0"/>
                                            </p:txEl>
                                          </p:spTgt>
                                        </p:tgtEl>
                                      </p:cBhvr>
                                    </p:animEffect>
                                    <p:anim calcmode="lin" valueType="num">
                                      <p:cBhvr>
                                        <p:cTn id="13"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3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400"/>
                                        <p:tgtEl>
                                          <p:spTgt spid="22">
                                            <p:txEl>
                                              <p:pRg st="0" end="0"/>
                                            </p:txEl>
                                          </p:spTgt>
                                        </p:tgtEl>
                                      </p:cBhvr>
                                    </p:animEffect>
                                    <p:anim calcmode="lin" valueType="num">
                                      <p:cBhvr>
                                        <p:cTn id="18"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22">
                                            <p:txEl>
                                              <p:pRg st="0" end="0"/>
                                            </p:txEl>
                                          </p:spTgt>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200"/>
                                  </p:stCondLst>
                                  <p:childTnLst>
                                    <p:set>
                                      <p:cBhvr>
                                        <p:cTn id="21" dur="1" fill="hold">
                                          <p:stCondLst>
                                            <p:cond delay="0"/>
                                          </p:stCondLst>
                                        </p:cTn>
                                        <p:tgtEl>
                                          <p:spTgt spid="130"/>
                                        </p:tgtEl>
                                        <p:attrNameLst>
                                          <p:attrName>style.visibility</p:attrName>
                                        </p:attrNameLst>
                                      </p:cBhvr>
                                      <p:to>
                                        <p:strVal val="visible"/>
                                      </p:to>
                                    </p:set>
                                    <p:animEffect transition="in" filter="circle(in)">
                                      <p:cBhvr>
                                        <p:cTn id="22" dur="2000"/>
                                        <p:tgtEl>
                                          <p:spTgt spid="130"/>
                                        </p:tgtEl>
                                      </p:cBhvr>
                                    </p:animEffect>
                                  </p:childTnLst>
                                </p:cTn>
                              </p:par>
                              <p:par>
                                <p:cTn id="23" presetID="6" presetClass="entr" presetSubtype="16" fill="hold" nodeType="withEffect">
                                  <p:stCondLst>
                                    <p:cond delay="200"/>
                                  </p:stCondLst>
                                  <p:childTnLst>
                                    <p:set>
                                      <p:cBhvr>
                                        <p:cTn id="24" dur="1" fill="hold">
                                          <p:stCondLst>
                                            <p:cond delay="0"/>
                                          </p:stCondLst>
                                        </p:cTn>
                                        <p:tgtEl>
                                          <p:spTgt spid="121"/>
                                        </p:tgtEl>
                                        <p:attrNameLst>
                                          <p:attrName>style.visibility</p:attrName>
                                        </p:attrNameLst>
                                      </p:cBhvr>
                                      <p:to>
                                        <p:strVal val="visible"/>
                                      </p:to>
                                    </p:set>
                                    <p:animEffect transition="in" filter="circle(in)">
                                      <p:cBhvr>
                                        <p:cTn id="25" dur="2000"/>
                                        <p:tgtEl>
                                          <p:spTgt spid="121"/>
                                        </p:tgtEl>
                                      </p:cBhvr>
                                    </p:animEffect>
                                  </p:childTnLst>
                                </p:cTn>
                              </p:par>
                              <p:par>
                                <p:cTn id="26" presetID="6" presetClass="entr" presetSubtype="16" fill="hold" nodeType="withEffect">
                                  <p:stCondLst>
                                    <p:cond delay="200"/>
                                  </p:stCondLst>
                                  <p:childTnLst>
                                    <p:set>
                                      <p:cBhvr>
                                        <p:cTn id="27" dur="1" fill="hold">
                                          <p:stCondLst>
                                            <p:cond delay="0"/>
                                          </p:stCondLst>
                                        </p:cTn>
                                        <p:tgtEl>
                                          <p:spTgt spid="124"/>
                                        </p:tgtEl>
                                        <p:attrNameLst>
                                          <p:attrName>style.visibility</p:attrName>
                                        </p:attrNameLst>
                                      </p:cBhvr>
                                      <p:to>
                                        <p:strVal val="visible"/>
                                      </p:to>
                                    </p:set>
                                    <p:animEffect transition="in" filter="circle(in)">
                                      <p:cBhvr>
                                        <p:cTn id="28" dur="2000"/>
                                        <p:tgtEl>
                                          <p:spTgt spid="124"/>
                                        </p:tgtEl>
                                      </p:cBhvr>
                                    </p:animEffect>
                                  </p:childTnLst>
                                </p:cTn>
                              </p:par>
                              <p:par>
                                <p:cTn id="29" presetID="6" presetClass="entr" presetSubtype="16" fill="hold" nodeType="withEffect">
                                  <p:stCondLst>
                                    <p:cond delay="200"/>
                                  </p:stCondLst>
                                  <p:childTnLst>
                                    <p:set>
                                      <p:cBhvr>
                                        <p:cTn id="30" dur="1" fill="hold">
                                          <p:stCondLst>
                                            <p:cond delay="0"/>
                                          </p:stCondLst>
                                        </p:cTn>
                                        <p:tgtEl>
                                          <p:spTgt spid="127"/>
                                        </p:tgtEl>
                                        <p:attrNameLst>
                                          <p:attrName>style.visibility</p:attrName>
                                        </p:attrNameLst>
                                      </p:cBhvr>
                                      <p:to>
                                        <p:strVal val="visible"/>
                                      </p:to>
                                    </p:set>
                                    <p:animEffect transition="in" filter="circle(in)">
                                      <p:cBhvr>
                                        <p:cTn id="31" dur="2000"/>
                                        <p:tgtEl>
                                          <p:spTgt spid="127"/>
                                        </p:tgtEl>
                                      </p:cBhvr>
                                    </p:animEffect>
                                  </p:childTnLst>
                                </p:cTn>
                              </p:par>
                              <p:par>
                                <p:cTn id="32" presetID="42" presetClass="entr" presetSubtype="0" fill="hold" grpId="0" nodeType="withEffect">
                                  <p:stCondLst>
                                    <p:cond delay="20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400"/>
                                        <p:tgtEl>
                                          <p:spTgt spid="23">
                                            <p:txEl>
                                              <p:pRg st="0" end="0"/>
                                            </p:txEl>
                                          </p:spTgt>
                                        </p:tgtEl>
                                      </p:cBhvr>
                                    </p:animEffect>
                                    <p:anim calcmode="lin" valueType="num">
                                      <p:cBhvr>
                                        <p:cTn id="35"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6" dur="400" fill="hold"/>
                                        <p:tgtEl>
                                          <p:spTgt spid="23">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0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fade">
                                      <p:cBhvr>
                                        <p:cTn id="39" dur="400"/>
                                        <p:tgtEl>
                                          <p:spTgt spid="24">
                                            <p:txEl>
                                              <p:pRg st="0" end="0"/>
                                            </p:txEl>
                                          </p:spTgt>
                                        </p:tgtEl>
                                      </p:cBhvr>
                                    </p:animEffect>
                                    <p:anim calcmode="lin" valueType="num">
                                      <p:cBhvr>
                                        <p:cTn id="40"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41" dur="400" fill="hold"/>
                                        <p:tgtEl>
                                          <p:spTgt spid="24">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200"/>
                                  </p:stCondLst>
                                  <p:childTnLst>
                                    <p:set>
                                      <p:cBhvr>
                                        <p:cTn id="43" dur="1" fill="hold">
                                          <p:stCondLst>
                                            <p:cond delay="0"/>
                                          </p:stCondLst>
                                        </p:cTn>
                                        <p:tgtEl>
                                          <p:spTgt spid="25">
                                            <p:txEl>
                                              <p:pRg st="0" end="0"/>
                                            </p:txEl>
                                          </p:spTgt>
                                        </p:tgtEl>
                                        <p:attrNameLst>
                                          <p:attrName>style.visibility</p:attrName>
                                        </p:attrNameLst>
                                      </p:cBhvr>
                                      <p:to>
                                        <p:strVal val="visible"/>
                                      </p:to>
                                    </p:set>
                                    <p:animEffect transition="in" filter="fade">
                                      <p:cBhvr>
                                        <p:cTn id="44" dur="400"/>
                                        <p:tgtEl>
                                          <p:spTgt spid="25">
                                            <p:txEl>
                                              <p:pRg st="0" end="0"/>
                                            </p:txEl>
                                          </p:spTgt>
                                        </p:tgtEl>
                                      </p:cBhvr>
                                    </p:animEffect>
                                    <p:anim calcmode="lin" valueType="num">
                                      <p:cBhvr>
                                        <p:cTn id="45"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46" dur="400" fill="hold"/>
                                        <p:tgtEl>
                                          <p:spTgt spid="25">
                                            <p:txEl>
                                              <p:pRg st="0" end="0"/>
                                            </p:txEl>
                                          </p:spTgt>
                                        </p:tgtEl>
                                        <p:attrNameLst>
                                          <p:attrName>ppt_y</p:attrName>
                                        </p:attrNameLst>
                                      </p:cBhvr>
                                      <p:tavLst>
                                        <p:tav tm="0">
                                          <p:val>
                                            <p:strVal val="#ppt_y+.1"/>
                                          </p:val>
                                        </p:tav>
                                        <p:tav tm="100000">
                                          <p:val>
                                            <p:strVal val="#ppt_y"/>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anim calcmode="lin" valueType="num">
                                      <p:cBhvr>
                                        <p:cTn id="49" dur="3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50" dur="300" fill="hold"/>
                                        <p:tgtEl>
                                          <p:spTgt spid="26">
                                            <p:txEl>
                                              <p:pRg st="0" end="0"/>
                                            </p:txEl>
                                          </p:spTgt>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3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300" fill="hold"/>
                                        <p:tgtEl>
                                          <p:spTgt spid="27">
                                            <p:txEl>
                                              <p:pRg st="0" end="0"/>
                                            </p:txEl>
                                          </p:spTgt>
                                        </p:tgtEl>
                                        <p:attrNameLst>
                                          <p:attrName>ppt_h</p:attrName>
                                        </p:attrNameLst>
                                      </p:cBhvr>
                                      <p:tavLst>
                                        <p:tav tm="0">
                                          <p:val>
                                            <p:fltVal val="0"/>
                                          </p:val>
                                        </p:tav>
                                        <p:tav tm="100000">
                                          <p:val>
                                            <p:strVal val="#ppt_h"/>
                                          </p:val>
                                        </p:tav>
                                      </p:tavLst>
                                    </p:anim>
                                  </p:childTnLst>
                                </p:cTn>
                              </p:par>
                              <p:par>
                                <p:cTn id="55" presetID="53" presetClass="entr" presetSubtype="16" fill="hold" nodeType="withEffect">
                                  <p:stCondLst>
                                    <p:cond delay="200"/>
                                  </p:stCondLst>
                                  <p:childTnLst>
                                    <p:set>
                                      <p:cBhvr>
                                        <p:cTn id="56" dur="1" fill="hold">
                                          <p:stCondLst>
                                            <p:cond delay="0"/>
                                          </p:stCondLst>
                                        </p:cTn>
                                        <p:tgtEl>
                                          <p:spTgt spid="28"/>
                                        </p:tgtEl>
                                        <p:attrNameLst>
                                          <p:attrName>style.visibility</p:attrName>
                                        </p:attrNameLst>
                                      </p:cBhvr>
                                      <p:to>
                                        <p:strVal val="visible"/>
                                      </p:to>
                                    </p:set>
                                    <p:anim calcmode="lin" valueType="num">
                                      <p:cBhvr>
                                        <p:cTn id="57" dur="500" fill="hold"/>
                                        <p:tgtEl>
                                          <p:spTgt spid="28"/>
                                        </p:tgtEl>
                                        <p:attrNameLst>
                                          <p:attrName>ppt_w</p:attrName>
                                        </p:attrNameLst>
                                      </p:cBhvr>
                                      <p:tavLst>
                                        <p:tav tm="0">
                                          <p:val>
                                            <p:fltVal val="0"/>
                                          </p:val>
                                        </p:tav>
                                        <p:tav tm="100000">
                                          <p:val>
                                            <p:strVal val="#ppt_w"/>
                                          </p:val>
                                        </p:tav>
                                      </p:tavLst>
                                    </p:anim>
                                    <p:anim calcmode="lin" valueType="num">
                                      <p:cBhvr>
                                        <p:cTn id="58" dur="500" fill="hold"/>
                                        <p:tgtEl>
                                          <p:spTgt spid="28"/>
                                        </p:tgtEl>
                                        <p:attrNameLst>
                                          <p:attrName>ppt_h</p:attrName>
                                        </p:attrNameLst>
                                      </p:cBhvr>
                                      <p:tavLst>
                                        <p:tav tm="0">
                                          <p:val>
                                            <p:fltVal val="0"/>
                                          </p:val>
                                        </p:tav>
                                        <p:tav tm="100000">
                                          <p:val>
                                            <p:strVal val="#ppt_h"/>
                                          </p:val>
                                        </p:tav>
                                      </p:tavLst>
                                    </p:anim>
                                    <p:animEffect transition="in" filter="fade">
                                      <p:cBhvr>
                                        <p:cTn id="59" dur="500"/>
                                        <p:tgtEl>
                                          <p:spTgt spid="28"/>
                                        </p:tgtEl>
                                      </p:cBhvr>
                                    </p:animEffect>
                                  </p:childTnLst>
                                </p:cTn>
                              </p:par>
                              <p:par>
                                <p:cTn id="60" presetID="42" presetClass="entr" presetSubtype="0" fill="hold" grpId="0" nodeType="withEffect">
                                  <p:stCondLst>
                                    <p:cond delay="200"/>
                                  </p:stCondLst>
                                  <p:childTnLst>
                                    <p:set>
                                      <p:cBhvr>
                                        <p:cTn id="61" dur="1" fill="hold">
                                          <p:stCondLst>
                                            <p:cond delay="0"/>
                                          </p:stCondLst>
                                        </p:cTn>
                                        <p:tgtEl>
                                          <p:spTgt spid="31">
                                            <p:txEl>
                                              <p:pRg st="0" end="0"/>
                                            </p:txEl>
                                          </p:spTgt>
                                        </p:tgtEl>
                                        <p:attrNameLst>
                                          <p:attrName>style.visibility</p:attrName>
                                        </p:attrNameLst>
                                      </p:cBhvr>
                                      <p:to>
                                        <p:strVal val="visible"/>
                                      </p:to>
                                    </p:set>
                                    <p:animEffect transition="in" filter="fade">
                                      <p:cBhvr>
                                        <p:cTn id="62" dur="400"/>
                                        <p:tgtEl>
                                          <p:spTgt spid="31">
                                            <p:txEl>
                                              <p:pRg st="0" end="0"/>
                                            </p:txEl>
                                          </p:spTgt>
                                        </p:tgtEl>
                                      </p:cBhvr>
                                    </p:animEffect>
                                    <p:anim calcmode="lin" valueType="num">
                                      <p:cBhvr>
                                        <p:cTn id="63"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31">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400"/>
                                        <p:tgtEl>
                                          <p:spTgt spid="32">
                                            <p:txEl>
                                              <p:pRg st="0" end="0"/>
                                            </p:txEl>
                                          </p:spTgt>
                                        </p:tgtEl>
                                      </p:cBhvr>
                                    </p:animEffect>
                                    <p:anim calcmode="lin" valueType="num">
                                      <p:cBhvr>
                                        <p:cTn id="68"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32">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00"/>
                                  </p:stCondLst>
                                  <p:childTnLst>
                                    <p:set>
                                      <p:cBhvr>
                                        <p:cTn id="71" dur="1" fill="hold">
                                          <p:stCondLst>
                                            <p:cond delay="0"/>
                                          </p:stCondLst>
                                        </p:cTn>
                                        <p:tgtEl>
                                          <p:spTgt spid="33">
                                            <p:txEl>
                                              <p:pRg st="0" end="0"/>
                                            </p:txEl>
                                          </p:spTgt>
                                        </p:tgtEl>
                                        <p:attrNameLst>
                                          <p:attrName>style.visibility</p:attrName>
                                        </p:attrNameLst>
                                      </p:cBhvr>
                                      <p:to>
                                        <p:strVal val="visible"/>
                                      </p:to>
                                    </p:set>
                                    <p:animEffect transition="in" filter="fade">
                                      <p:cBhvr>
                                        <p:cTn id="72" dur="400"/>
                                        <p:tgtEl>
                                          <p:spTgt spid="33">
                                            <p:txEl>
                                              <p:pRg st="0" end="0"/>
                                            </p:txEl>
                                          </p:spTgt>
                                        </p:tgtEl>
                                      </p:cBhvr>
                                    </p:animEffect>
                                    <p:anim calcmode="lin" valueType="num">
                                      <p:cBhvr>
                                        <p:cTn id="73"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33">
                                            <p:txEl>
                                              <p:pRg st="0" end="0"/>
                                            </p:tx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200"/>
                                  </p:stCondLst>
                                  <p:childTnLst>
                                    <p:set>
                                      <p:cBhvr>
                                        <p:cTn id="76" dur="1" fill="hold">
                                          <p:stCondLst>
                                            <p:cond delay="0"/>
                                          </p:stCondLst>
                                        </p:cTn>
                                        <p:tgtEl>
                                          <p:spTgt spid="34">
                                            <p:txEl>
                                              <p:pRg st="0" end="0"/>
                                            </p:txEl>
                                          </p:spTgt>
                                        </p:tgtEl>
                                        <p:attrNameLst>
                                          <p:attrName>style.visibility</p:attrName>
                                        </p:attrNameLst>
                                      </p:cBhvr>
                                      <p:to>
                                        <p:strVal val="visible"/>
                                      </p:to>
                                    </p:set>
                                    <p:animEffect transition="in" filter="fade">
                                      <p:cBhvr>
                                        <p:cTn id="77" dur="400"/>
                                        <p:tgtEl>
                                          <p:spTgt spid="34">
                                            <p:txEl>
                                              <p:pRg st="0" end="0"/>
                                            </p:txEl>
                                          </p:spTgt>
                                        </p:tgtEl>
                                      </p:cBhvr>
                                    </p:animEffect>
                                    <p:anim calcmode="lin" valueType="num">
                                      <p:cBhvr>
                                        <p:cTn id="78"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79" dur="400" fill="hold"/>
                                        <p:tgtEl>
                                          <p:spTgt spid="34">
                                            <p:txEl>
                                              <p:pRg st="0" end="0"/>
                                            </p:txEl>
                                          </p:spTgt>
                                        </p:tgtEl>
                                        <p:attrNameLst>
                                          <p:attrName>ppt_y</p:attrName>
                                        </p:attrNameLst>
                                      </p:cBhvr>
                                      <p:tavLst>
                                        <p:tav tm="0">
                                          <p:val>
                                            <p:strVal val="#ppt_y+.1"/>
                                          </p:val>
                                        </p:tav>
                                        <p:tav tm="100000">
                                          <p:val>
                                            <p:strVal val="#ppt_y"/>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35">
                                            <p:txEl>
                                              <p:pRg st="0" end="0"/>
                                            </p:txEl>
                                          </p:spTgt>
                                        </p:tgtEl>
                                        <p:attrNameLst>
                                          <p:attrName>style.visibility</p:attrName>
                                        </p:attrNameLst>
                                      </p:cBhvr>
                                      <p:to>
                                        <p:strVal val="visible"/>
                                      </p:to>
                                    </p:set>
                                    <p:anim calcmode="lin" valueType="num">
                                      <p:cBhvr>
                                        <p:cTn id="82" dur="3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3" dur="300" fill="hold"/>
                                        <p:tgtEl>
                                          <p:spTgt spid="35">
                                            <p:txEl>
                                              <p:pRg st="0" end="0"/>
                                            </p:txEl>
                                          </p:spTgt>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0"/>
                                  </p:stCondLst>
                                  <p:childTnLst>
                                    <p:set>
                                      <p:cBhvr>
                                        <p:cTn id="85" dur="1" fill="hold">
                                          <p:stCondLst>
                                            <p:cond delay="0"/>
                                          </p:stCondLst>
                                        </p:cTn>
                                        <p:tgtEl>
                                          <p:spTgt spid="36">
                                            <p:txEl>
                                              <p:pRg st="0" end="0"/>
                                            </p:txEl>
                                          </p:spTgt>
                                        </p:tgtEl>
                                        <p:attrNameLst>
                                          <p:attrName>style.visibility</p:attrName>
                                        </p:attrNameLst>
                                      </p:cBhvr>
                                      <p:to>
                                        <p:strVal val="visible"/>
                                      </p:to>
                                    </p:set>
                                    <p:anim calcmode="lin" valueType="num">
                                      <p:cBhvr>
                                        <p:cTn id="86" dur="3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7" dur="300" fill="hold"/>
                                        <p:tgtEl>
                                          <p:spTgt spid="3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23"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300" fill="hold"/>
                        <p:tgtEl>
                          <p:spTgt spid="26"/>
                        </p:tgtEl>
                        <p:attrNameLst>
                          <p:attrName>ppt_w</p:attrName>
                        </p:attrNameLst>
                      </p:cBhvr>
                      <p:tavLst>
                        <p:tav tm="0">
                          <p:val>
                            <p:fltVal val="0"/>
                          </p:val>
                        </p:tav>
                        <p:tav tm="100000">
                          <p:val>
                            <p:strVal val="#ppt_w"/>
                          </p:val>
                        </p:tav>
                      </p:tavLst>
                    </p:anim>
                    <p:anim calcmode="lin" valueType="num">
                      <p:cBhvr>
                        <p:cTn dur="300" fill="hold"/>
                        <p:tgtEl>
                          <p:spTgt spid="26"/>
                        </p:tgtEl>
                        <p:attrNameLst>
                          <p:attrName>ppt_h</p:attrName>
                        </p:attrNameLst>
                      </p:cBhvr>
                      <p:tavLst>
                        <p:tav tm="0">
                          <p:val>
                            <p:fltVal val="0"/>
                          </p:val>
                        </p:tav>
                        <p:tav tm="100000">
                          <p:val>
                            <p:strVal val="#ppt_h"/>
                          </p:val>
                        </p:tav>
                      </p:tavLst>
                    </p:anim>
                  </p:childTnLst>
                </p:cTn>
              </p:par>
            </p:tnLst>
          </p:tmpl>
        </p:tmplLst>
      </p:bldP>
      <p:bldP spid="27" grpId="0" build="p">
        <p:tmplLst>
          <p:tmpl lvl="1">
            <p:tnLst>
              <p:par>
                <p:cTn presetID="23"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300" fill="hold"/>
                        <p:tgtEl>
                          <p:spTgt spid="27"/>
                        </p:tgtEl>
                        <p:attrNameLst>
                          <p:attrName>ppt_w</p:attrName>
                        </p:attrNameLst>
                      </p:cBhvr>
                      <p:tavLst>
                        <p:tav tm="0">
                          <p:val>
                            <p:fltVal val="0"/>
                          </p:val>
                        </p:tav>
                        <p:tav tm="100000">
                          <p:val>
                            <p:strVal val="#ppt_w"/>
                          </p:val>
                        </p:tav>
                      </p:tavLst>
                    </p:anim>
                    <p:anim calcmode="lin" valueType="num">
                      <p:cBhvr>
                        <p:cTn dur="300" fill="hold"/>
                        <p:tgtEl>
                          <p:spTgt spid="27"/>
                        </p:tgtEl>
                        <p:attrNameLst>
                          <p:attrName>ppt_h</p:attrName>
                        </p:attrNameLst>
                      </p:cBhvr>
                      <p:tavLst>
                        <p:tav tm="0">
                          <p:val>
                            <p:fltVal val="0"/>
                          </p:val>
                        </p:tav>
                        <p:tav tm="100000">
                          <p:val>
                            <p:strVal val="#ppt_h"/>
                          </p:val>
                        </p:tav>
                      </p:tavLst>
                    </p:anim>
                  </p:childTnLst>
                </p:cTn>
              </p:par>
            </p:tnLst>
          </p:tmpl>
        </p:tmplLst>
      </p:bldP>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23" presetClass="entr" presetSubtype="16"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300" fill="hold"/>
                        <p:tgtEl>
                          <p:spTgt spid="35"/>
                        </p:tgtEl>
                        <p:attrNameLst>
                          <p:attrName>ppt_w</p:attrName>
                        </p:attrNameLst>
                      </p:cBhvr>
                      <p:tavLst>
                        <p:tav tm="0">
                          <p:val>
                            <p:fltVal val="0"/>
                          </p:val>
                        </p:tav>
                        <p:tav tm="100000">
                          <p:val>
                            <p:strVal val="#ppt_w"/>
                          </p:val>
                        </p:tav>
                      </p:tavLst>
                    </p:anim>
                    <p:anim calcmode="lin" valueType="num">
                      <p:cBhvr>
                        <p:cTn dur="300" fill="hold"/>
                        <p:tgtEl>
                          <p:spTgt spid="35"/>
                        </p:tgtEl>
                        <p:attrNameLst>
                          <p:attrName>ppt_h</p:attrName>
                        </p:attrNameLst>
                      </p:cBhvr>
                      <p:tavLst>
                        <p:tav tm="0">
                          <p:val>
                            <p:fltVal val="0"/>
                          </p:val>
                        </p:tav>
                        <p:tav tm="100000">
                          <p:val>
                            <p:strVal val="#ppt_h"/>
                          </p:val>
                        </p:tav>
                      </p:tavLst>
                    </p:anim>
                  </p:childTnLst>
                </p:cTn>
              </p:par>
            </p:tnLst>
          </p:tmpl>
        </p:tmplLst>
      </p:bldP>
      <p:bldP spid="36" grpId="0" build="p">
        <p:tmplLst>
          <p:tmpl lvl="1">
            <p:tnLst>
              <p:par>
                <p:cTn presetID="2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300" fill="hold"/>
                        <p:tgtEl>
                          <p:spTgt spid="36"/>
                        </p:tgtEl>
                        <p:attrNameLst>
                          <p:attrName>ppt_w</p:attrName>
                        </p:attrNameLst>
                      </p:cBhvr>
                      <p:tavLst>
                        <p:tav tm="0">
                          <p:val>
                            <p:fltVal val="0"/>
                          </p:val>
                        </p:tav>
                        <p:tav tm="100000">
                          <p:val>
                            <p:strVal val="#ppt_w"/>
                          </p:val>
                        </p:tav>
                      </p:tavLst>
                    </p:anim>
                    <p:anim calcmode="lin" valueType="num">
                      <p:cBhvr>
                        <p:cTn dur="300" fill="hold"/>
                        <p:tgtEl>
                          <p:spTgt spid="36"/>
                        </p:tgtEl>
                        <p:attrNameLst>
                          <p:attrName>ppt_h</p:attrName>
                        </p:attrNameLst>
                      </p:cBhvr>
                      <p:tavLst>
                        <p:tav tm="0">
                          <p:val>
                            <p:fltVal val="0"/>
                          </p:val>
                        </p:tav>
                        <p:tav tm="100000">
                          <p:val>
                            <p:strVal val="#ppt_h"/>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Left text">
    <p:spTree>
      <p:nvGrpSpPr>
        <p:cNvPr id="1" name=""/>
        <p:cNvGrpSpPr/>
        <p:nvPr/>
      </p:nvGrpSpPr>
      <p:grpSpPr>
        <a:xfrm>
          <a:off x="0" y="0"/>
          <a:ext cx="0" cy="0"/>
          <a:chOff x="0" y="0"/>
          <a:chExt cx="0" cy="0"/>
        </a:xfrm>
      </p:grpSpPr>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Text Placeholder 7"/>
          <p:cNvSpPr>
            <a:spLocks noGrp="1"/>
          </p:cNvSpPr>
          <p:nvPr>
            <p:ph type="body" sz="quarter" idx="10" hasCustomPrompt="1"/>
          </p:nvPr>
        </p:nvSpPr>
        <p:spPr>
          <a:xfrm>
            <a:off x="1180042" y="727464"/>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51" name="Straight Connector 50"/>
          <p:cNvCxnSpPr/>
          <p:nvPr userDrawn="1"/>
        </p:nvCxnSpPr>
        <p:spPr>
          <a:xfrm flipV="1">
            <a:off x="1180042" y="1270130"/>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flipH="1">
            <a:off x="1180042" y="562995"/>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3" name="Rounded Rectangle 52"/>
          <p:cNvSpPr>
            <a:spLocks noChangeAspect="1"/>
          </p:cNvSpPr>
          <p:nvPr userDrawn="1"/>
        </p:nvSpPr>
        <p:spPr>
          <a:xfrm>
            <a:off x="1498078" y="3545913"/>
            <a:ext cx="599999" cy="5399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54" name="Text Placeholder 7"/>
          <p:cNvSpPr>
            <a:spLocks noGrp="1"/>
          </p:cNvSpPr>
          <p:nvPr>
            <p:ph type="body" sz="quarter" idx="17" hasCustomPrompt="1"/>
          </p:nvPr>
        </p:nvSpPr>
        <p:spPr>
          <a:xfrm>
            <a:off x="936041"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55" name="Straight Connector 54"/>
          <p:cNvCxnSpPr/>
          <p:nvPr userDrawn="1"/>
        </p:nvCxnSpPr>
        <p:spPr>
          <a:xfrm>
            <a:off x="1065305" y="4612895"/>
            <a:ext cx="15999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Text Placeholder 2"/>
          <p:cNvSpPr>
            <a:spLocks noGrp="1"/>
          </p:cNvSpPr>
          <p:nvPr>
            <p:ph type="body" sz="quarter" idx="18" hasCustomPrompt="1"/>
          </p:nvPr>
        </p:nvSpPr>
        <p:spPr>
          <a:xfrm>
            <a:off x="931334"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57" name="Text Placeholder 7"/>
          <p:cNvSpPr>
            <a:spLocks noGrp="1" noChangeAspect="1"/>
          </p:cNvSpPr>
          <p:nvPr>
            <p:ph type="body" sz="quarter" idx="28" hasCustomPrompt="1"/>
          </p:nvPr>
        </p:nvSpPr>
        <p:spPr>
          <a:xfrm>
            <a:off x="1512191" y="3570564"/>
            <a:ext cx="599999" cy="539999"/>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58" name="Rounded Rectangle 57"/>
          <p:cNvSpPr>
            <a:spLocks noChangeAspect="1"/>
          </p:cNvSpPr>
          <p:nvPr userDrawn="1"/>
        </p:nvSpPr>
        <p:spPr>
          <a:xfrm>
            <a:off x="3671189" y="3545913"/>
            <a:ext cx="599999" cy="5399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59" name="Text Placeholder 7"/>
          <p:cNvSpPr>
            <a:spLocks noGrp="1"/>
          </p:cNvSpPr>
          <p:nvPr>
            <p:ph type="body" sz="quarter" idx="29" hasCustomPrompt="1"/>
          </p:nvPr>
        </p:nvSpPr>
        <p:spPr>
          <a:xfrm>
            <a:off x="3109152"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0" name="Straight Connector 59"/>
          <p:cNvCxnSpPr/>
          <p:nvPr userDrawn="1"/>
        </p:nvCxnSpPr>
        <p:spPr>
          <a:xfrm>
            <a:off x="3238417" y="4612895"/>
            <a:ext cx="159999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1" name="Text Placeholder 2"/>
          <p:cNvSpPr>
            <a:spLocks noGrp="1"/>
          </p:cNvSpPr>
          <p:nvPr>
            <p:ph type="body" sz="quarter" idx="30" hasCustomPrompt="1"/>
          </p:nvPr>
        </p:nvSpPr>
        <p:spPr>
          <a:xfrm>
            <a:off x="3104445"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2" name="Text Placeholder 7"/>
          <p:cNvSpPr>
            <a:spLocks noGrp="1" noChangeAspect="1"/>
          </p:cNvSpPr>
          <p:nvPr>
            <p:ph type="body" sz="quarter" idx="31" hasCustomPrompt="1"/>
          </p:nvPr>
        </p:nvSpPr>
        <p:spPr>
          <a:xfrm>
            <a:off x="3685302" y="3570564"/>
            <a:ext cx="599999" cy="539999"/>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63" name="Rounded Rectangle 62"/>
          <p:cNvSpPr>
            <a:spLocks noChangeAspect="1"/>
          </p:cNvSpPr>
          <p:nvPr userDrawn="1"/>
        </p:nvSpPr>
        <p:spPr>
          <a:xfrm>
            <a:off x="5816078" y="3545913"/>
            <a:ext cx="599999" cy="53999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64" name="Text Placeholder 7"/>
          <p:cNvSpPr>
            <a:spLocks noGrp="1"/>
          </p:cNvSpPr>
          <p:nvPr>
            <p:ph type="body" sz="quarter" idx="32" hasCustomPrompt="1"/>
          </p:nvPr>
        </p:nvSpPr>
        <p:spPr>
          <a:xfrm>
            <a:off x="5254041"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5" name="Straight Connector 64"/>
          <p:cNvCxnSpPr/>
          <p:nvPr userDrawn="1"/>
        </p:nvCxnSpPr>
        <p:spPr>
          <a:xfrm>
            <a:off x="5383305" y="4612895"/>
            <a:ext cx="1599998"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6" name="Text Placeholder 2"/>
          <p:cNvSpPr>
            <a:spLocks noGrp="1"/>
          </p:cNvSpPr>
          <p:nvPr>
            <p:ph type="body" sz="quarter" idx="33" hasCustomPrompt="1"/>
          </p:nvPr>
        </p:nvSpPr>
        <p:spPr>
          <a:xfrm>
            <a:off x="5249334"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7" name="Text Placeholder 7"/>
          <p:cNvSpPr>
            <a:spLocks noGrp="1" noChangeAspect="1"/>
          </p:cNvSpPr>
          <p:nvPr>
            <p:ph type="body" sz="quarter" idx="34" hasCustomPrompt="1"/>
          </p:nvPr>
        </p:nvSpPr>
        <p:spPr>
          <a:xfrm>
            <a:off x="5830191" y="3570564"/>
            <a:ext cx="599999" cy="539999"/>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68" name="Rounded Rectangle 67"/>
          <p:cNvSpPr>
            <a:spLocks noChangeAspect="1"/>
          </p:cNvSpPr>
          <p:nvPr userDrawn="1"/>
        </p:nvSpPr>
        <p:spPr>
          <a:xfrm>
            <a:off x="8059605" y="3545913"/>
            <a:ext cx="599999" cy="5399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69" name="Text Placeholder 7"/>
          <p:cNvSpPr>
            <a:spLocks noGrp="1"/>
          </p:cNvSpPr>
          <p:nvPr>
            <p:ph type="body" sz="quarter" idx="35" hasCustomPrompt="1"/>
          </p:nvPr>
        </p:nvSpPr>
        <p:spPr>
          <a:xfrm>
            <a:off x="7497567"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70" name="Straight Connector 69"/>
          <p:cNvCxnSpPr/>
          <p:nvPr userDrawn="1"/>
        </p:nvCxnSpPr>
        <p:spPr>
          <a:xfrm>
            <a:off x="7626832" y="4612895"/>
            <a:ext cx="1599998"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1" name="Text Placeholder 2"/>
          <p:cNvSpPr>
            <a:spLocks noGrp="1"/>
          </p:cNvSpPr>
          <p:nvPr>
            <p:ph type="body" sz="quarter" idx="36" hasCustomPrompt="1"/>
          </p:nvPr>
        </p:nvSpPr>
        <p:spPr>
          <a:xfrm>
            <a:off x="7492861"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72" name="Text Placeholder 7"/>
          <p:cNvSpPr>
            <a:spLocks noGrp="1" noChangeAspect="1"/>
          </p:cNvSpPr>
          <p:nvPr>
            <p:ph type="body" sz="quarter" idx="37" hasCustomPrompt="1"/>
          </p:nvPr>
        </p:nvSpPr>
        <p:spPr>
          <a:xfrm>
            <a:off x="8073717" y="3570564"/>
            <a:ext cx="599999" cy="539999"/>
          </a:xfrm>
          <a:prstGeom prst="rect">
            <a:avLst/>
          </a:prstGeom>
        </p:spPr>
        <p:txBody>
          <a:bodyPr vert="horz" lIns="0" tIns="40504" rIns="0" bIns="40504" anchor="ctr"/>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206206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50">
                                            <p:txEl>
                                              <p:pRg st="0" end="0"/>
                                            </p:txEl>
                                          </p:spTgt>
                                        </p:tgtEl>
                                        <p:attrNameLst>
                                          <p:attrName>style.visibility</p:attrName>
                                        </p:attrNameLst>
                                      </p:cBhvr>
                                      <p:to>
                                        <p:strVal val="visible"/>
                                      </p:to>
                                    </p:set>
                                    <p:animEffect transition="in" filter="fade">
                                      <p:cBhvr>
                                        <p:cTn id="82" dur="400"/>
                                        <p:tgtEl>
                                          <p:spTgt spid="50">
                                            <p:txEl>
                                              <p:pRg st="0" end="0"/>
                                            </p:txEl>
                                          </p:spTgt>
                                        </p:tgtEl>
                                      </p:cBhvr>
                                    </p:animEffect>
                                    <p:anim calcmode="lin" valueType="num">
                                      <p:cBhvr>
                                        <p:cTn id="83"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50">
                                            <p:txEl>
                                              <p:pRg st="0" end="0"/>
                                            </p:txEl>
                                          </p:spTgt>
                                        </p:tgtEl>
                                        <p:attrNameLst>
                                          <p:attrName>ppt_y</p:attrName>
                                        </p:attrNameLst>
                                      </p:cBhvr>
                                      <p:tavLst>
                                        <p:tav tm="0">
                                          <p:val>
                                            <p:strVal val="#ppt_y+.1"/>
                                          </p:val>
                                        </p:tav>
                                        <p:tav tm="100000">
                                          <p:val>
                                            <p:strVal val="#ppt_y"/>
                                          </p:val>
                                        </p:tav>
                                      </p:tavLst>
                                    </p:anim>
                                  </p:childTnLst>
                                </p:cTn>
                              </p:par>
                              <p:par>
                                <p:cTn id="85" presetID="37" presetClass="entr" presetSubtype="0" fill="hold" grpId="0" nodeType="withEffect">
                                  <p:stCondLst>
                                    <p:cond delay="20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1000"/>
                                        <p:tgtEl>
                                          <p:spTgt spid="53"/>
                                        </p:tgtEl>
                                      </p:cBhvr>
                                    </p:animEffect>
                                    <p:anim calcmode="lin" valueType="num">
                                      <p:cBhvr>
                                        <p:cTn id="88" dur="1000" fill="hold"/>
                                        <p:tgtEl>
                                          <p:spTgt spid="53"/>
                                        </p:tgtEl>
                                        <p:attrNameLst>
                                          <p:attrName>ppt_x</p:attrName>
                                        </p:attrNameLst>
                                      </p:cBhvr>
                                      <p:tavLst>
                                        <p:tav tm="0">
                                          <p:val>
                                            <p:strVal val="#ppt_x"/>
                                          </p:val>
                                        </p:tav>
                                        <p:tav tm="100000">
                                          <p:val>
                                            <p:strVal val="#ppt_x"/>
                                          </p:val>
                                        </p:tav>
                                      </p:tavLst>
                                    </p:anim>
                                    <p:anim calcmode="lin" valueType="num">
                                      <p:cBhvr>
                                        <p:cTn id="89" dur="900" decel="100000" fill="hold"/>
                                        <p:tgtEl>
                                          <p:spTgt spid="53"/>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91" presetID="37" presetClass="entr" presetSubtype="0" fill="hold" grpId="0" nodeType="withEffect">
                                  <p:stCondLst>
                                    <p:cond delay="200"/>
                                  </p:stCondLst>
                                  <p:childTnLst>
                                    <p:set>
                                      <p:cBhvr>
                                        <p:cTn id="92" dur="1" fill="hold">
                                          <p:stCondLst>
                                            <p:cond delay="0"/>
                                          </p:stCondLst>
                                        </p:cTn>
                                        <p:tgtEl>
                                          <p:spTgt spid="54">
                                            <p:txEl>
                                              <p:pRg st="0" end="0"/>
                                            </p:txEl>
                                          </p:spTgt>
                                        </p:tgtEl>
                                        <p:attrNameLst>
                                          <p:attrName>style.visibility</p:attrName>
                                        </p:attrNameLst>
                                      </p:cBhvr>
                                      <p:to>
                                        <p:strVal val="visible"/>
                                      </p:to>
                                    </p:set>
                                    <p:animEffect transition="in" filter="fade">
                                      <p:cBhvr>
                                        <p:cTn id="93" dur="1000"/>
                                        <p:tgtEl>
                                          <p:spTgt spid="54">
                                            <p:txEl>
                                              <p:pRg st="0" end="0"/>
                                            </p:txEl>
                                          </p:spTgt>
                                        </p:tgtEl>
                                      </p:cBhvr>
                                    </p:animEffect>
                                    <p:anim calcmode="lin" valueType="num">
                                      <p:cBhvr>
                                        <p:cTn id="94"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5" dur="900" decel="100000" fill="hold"/>
                                        <p:tgtEl>
                                          <p:spTgt spid="54">
                                            <p:txEl>
                                              <p:pRg st="0" end="0"/>
                                            </p:tx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54">
                                            <p:txEl>
                                              <p:pRg st="0" end="0"/>
                                            </p:txEl>
                                          </p:spTgt>
                                        </p:tgtEl>
                                        <p:attrNameLst>
                                          <p:attrName>ppt_y</p:attrName>
                                        </p:attrNameLst>
                                      </p:cBhvr>
                                      <p:tavLst>
                                        <p:tav tm="0">
                                          <p:val>
                                            <p:strVal val="#ppt_y-.03"/>
                                          </p:val>
                                        </p:tav>
                                        <p:tav tm="100000">
                                          <p:val>
                                            <p:strVal val="#ppt_y"/>
                                          </p:val>
                                        </p:tav>
                                      </p:tavLst>
                                    </p:anim>
                                  </p:childTnLst>
                                </p:cTn>
                              </p:par>
                              <p:par>
                                <p:cTn id="97" presetID="37" presetClass="entr" presetSubtype="0" fill="hold" nodeType="withEffect">
                                  <p:stCondLst>
                                    <p:cond delay="20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1000"/>
                                        <p:tgtEl>
                                          <p:spTgt spid="55"/>
                                        </p:tgtEl>
                                      </p:cBhvr>
                                    </p:animEffect>
                                    <p:anim calcmode="lin" valueType="num">
                                      <p:cBhvr>
                                        <p:cTn id="100" dur="1000" fill="hold"/>
                                        <p:tgtEl>
                                          <p:spTgt spid="55"/>
                                        </p:tgtEl>
                                        <p:attrNameLst>
                                          <p:attrName>ppt_x</p:attrName>
                                        </p:attrNameLst>
                                      </p:cBhvr>
                                      <p:tavLst>
                                        <p:tav tm="0">
                                          <p:val>
                                            <p:strVal val="#ppt_x"/>
                                          </p:val>
                                        </p:tav>
                                        <p:tav tm="100000">
                                          <p:val>
                                            <p:strVal val="#ppt_x"/>
                                          </p:val>
                                        </p:tav>
                                      </p:tavLst>
                                    </p:anim>
                                    <p:anim calcmode="lin" valueType="num">
                                      <p:cBhvr>
                                        <p:cTn id="101" dur="900" decel="100000" fill="hold"/>
                                        <p:tgtEl>
                                          <p:spTgt spid="55"/>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par>
                                <p:cTn id="103" presetID="37" presetClass="entr" presetSubtype="0" fill="hold" grpId="0" nodeType="withEffect">
                                  <p:stCondLst>
                                    <p:cond delay="200"/>
                                  </p:stCondLst>
                                  <p:childTnLst>
                                    <p:set>
                                      <p:cBhvr>
                                        <p:cTn id="104" dur="1" fill="hold">
                                          <p:stCondLst>
                                            <p:cond delay="0"/>
                                          </p:stCondLst>
                                        </p:cTn>
                                        <p:tgtEl>
                                          <p:spTgt spid="56">
                                            <p:txEl>
                                              <p:pRg st="0" end="0"/>
                                            </p:txEl>
                                          </p:spTgt>
                                        </p:tgtEl>
                                        <p:attrNameLst>
                                          <p:attrName>style.visibility</p:attrName>
                                        </p:attrNameLst>
                                      </p:cBhvr>
                                      <p:to>
                                        <p:strVal val="visible"/>
                                      </p:to>
                                    </p:set>
                                    <p:animEffect transition="in" filter="fade">
                                      <p:cBhvr>
                                        <p:cTn id="105" dur="1000"/>
                                        <p:tgtEl>
                                          <p:spTgt spid="56">
                                            <p:txEl>
                                              <p:pRg st="0" end="0"/>
                                            </p:txEl>
                                          </p:spTgt>
                                        </p:tgtEl>
                                      </p:cBhvr>
                                    </p:animEffect>
                                    <p:anim calcmode="lin" valueType="num">
                                      <p:cBhvr>
                                        <p:cTn id="106"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56">
                                            <p:txEl>
                                              <p:pRg st="0" end="0"/>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56">
                                            <p:txEl>
                                              <p:pRg st="0" end="0"/>
                                            </p:txEl>
                                          </p:spTgt>
                                        </p:tgtEl>
                                        <p:attrNameLst>
                                          <p:attrName>ppt_y</p:attrName>
                                        </p:attrNameLst>
                                      </p:cBhvr>
                                      <p:tavLst>
                                        <p:tav tm="0">
                                          <p:val>
                                            <p:strVal val="#ppt_y-.03"/>
                                          </p:val>
                                        </p:tav>
                                        <p:tav tm="100000">
                                          <p:val>
                                            <p:strVal val="#ppt_y"/>
                                          </p:val>
                                        </p:tav>
                                      </p:tavLst>
                                    </p:anim>
                                  </p:childTnLst>
                                </p:cTn>
                              </p:par>
                              <p:par>
                                <p:cTn id="109" presetID="37" presetClass="entr" presetSubtype="0" fill="hold" grpId="0" nodeType="withEffect">
                                  <p:stCondLst>
                                    <p:cond delay="200"/>
                                  </p:stCondLst>
                                  <p:childTnLst>
                                    <p:set>
                                      <p:cBhvr>
                                        <p:cTn id="110" dur="1" fill="hold">
                                          <p:stCondLst>
                                            <p:cond delay="0"/>
                                          </p:stCondLst>
                                        </p:cTn>
                                        <p:tgtEl>
                                          <p:spTgt spid="57">
                                            <p:txEl>
                                              <p:pRg st="0" end="0"/>
                                            </p:txEl>
                                          </p:spTgt>
                                        </p:tgtEl>
                                        <p:attrNameLst>
                                          <p:attrName>style.visibility</p:attrName>
                                        </p:attrNameLst>
                                      </p:cBhvr>
                                      <p:to>
                                        <p:strVal val="visible"/>
                                      </p:to>
                                    </p:set>
                                    <p:animEffect transition="in" filter="fade">
                                      <p:cBhvr>
                                        <p:cTn id="111" dur="1000"/>
                                        <p:tgtEl>
                                          <p:spTgt spid="57">
                                            <p:txEl>
                                              <p:pRg st="0" end="0"/>
                                            </p:txEl>
                                          </p:spTgt>
                                        </p:tgtEl>
                                      </p:cBhvr>
                                    </p:animEffect>
                                    <p:anim calcmode="lin" valueType="num">
                                      <p:cBhvr>
                                        <p:cTn id="112" dur="1000" fill="hold"/>
                                        <p:tgtEl>
                                          <p:spTgt spid="57">
                                            <p:txEl>
                                              <p:pRg st="0" end="0"/>
                                            </p:txEl>
                                          </p:spTgt>
                                        </p:tgtEl>
                                        <p:attrNameLst>
                                          <p:attrName>ppt_x</p:attrName>
                                        </p:attrNameLst>
                                      </p:cBhvr>
                                      <p:tavLst>
                                        <p:tav tm="0">
                                          <p:val>
                                            <p:strVal val="#ppt_x"/>
                                          </p:val>
                                        </p:tav>
                                        <p:tav tm="100000">
                                          <p:val>
                                            <p:strVal val="#ppt_x"/>
                                          </p:val>
                                        </p:tav>
                                      </p:tavLst>
                                    </p:anim>
                                    <p:anim calcmode="lin" valueType="num">
                                      <p:cBhvr>
                                        <p:cTn id="113" dur="900" decel="100000" fill="hold"/>
                                        <p:tgtEl>
                                          <p:spTgt spid="57">
                                            <p:txEl>
                                              <p:pRg st="0" end="0"/>
                                            </p:txEl>
                                          </p:spTgt>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57">
                                            <p:txEl>
                                              <p:pRg st="0" end="0"/>
                                            </p:txEl>
                                          </p:spTgt>
                                        </p:tgtEl>
                                        <p:attrNameLst>
                                          <p:attrName>ppt_y</p:attrName>
                                        </p:attrNameLst>
                                      </p:cBhvr>
                                      <p:tavLst>
                                        <p:tav tm="0">
                                          <p:val>
                                            <p:strVal val="#ppt_y-.03"/>
                                          </p:val>
                                        </p:tav>
                                        <p:tav tm="100000">
                                          <p:val>
                                            <p:strVal val="#ppt_y"/>
                                          </p:val>
                                        </p:tav>
                                      </p:tavLst>
                                    </p:anim>
                                  </p:childTnLst>
                                </p:cTn>
                              </p:par>
                              <p:par>
                                <p:cTn id="115" presetID="37" presetClass="entr" presetSubtype="0" fill="hold" grpId="0" nodeType="withEffect">
                                  <p:stCondLst>
                                    <p:cond delay="20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1000"/>
                                        <p:tgtEl>
                                          <p:spTgt spid="58"/>
                                        </p:tgtEl>
                                      </p:cBhvr>
                                    </p:animEffect>
                                    <p:anim calcmode="lin" valueType="num">
                                      <p:cBhvr>
                                        <p:cTn id="118" dur="1000" fill="hold"/>
                                        <p:tgtEl>
                                          <p:spTgt spid="58"/>
                                        </p:tgtEl>
                                        <p:attrNameLst>
                                          <p:attrName>ppt_x</p:attrName>
                                        </p:attrNameLst>
                                      </p:cBhvr>
                                      <p:tavLst>
                                        <p:tav tm="0">
                                          <p:val>
                                            <p:strVal val="#ppt_x"/>
                                          </p:val>
                                        </p:tav>
                                        <p:tav tm="100000">
                                          <p:val>
                                            <p:strVal val="#ppt_x"/>
                                          </p:val>
                                        </p:tav>
                                      </p:tavLst>
                                    </p:anim>
                                    <p:anim calcmode="lin" valueType="num">
                                      <p:cBhvr>
                                        <p:cTn id="119" dur="900" decel="100000" fill="hold"/>
                                        <p:tgtEl>
                                          <p:spTgt spid="58"/>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par>
                                <p:cTn id="121" presetID="37" presetClass="entr" presetSubtype="0" fill="hold" grpId="0" nodeType="withEffect">
                                  <p:stCondLst>
                                    <p:cond delay="200"/>
                                  </p:stCondLst>
                                  <p:childTnLst>
                                    <p:set>
                                      <p:cBhvr>
                                        <p:cTn id="122" dur="1" fill="hold">
                                          <p:stCondLst>
                                            <p:cond delay="0"/>
                                          </p:stCondLst>
                                        </p:cTn>
                                        <p:tgtEl>
                                          <p:spTgt spid="59">
                                            <p:txEl>
                                              <p:pRg st="0" end="0"/>
                                            </p:txEl>
                                          </p:spTgt>
                                        </p:tgtEl>
                                        <p:attrNameLst>
                                          <p:attrName>style.visibility</p:attrName>
                                        </p:attrNameLst>
                                      </p:cBhvr>
                                      <p:to>
                                        <p:strVal val="visible"/>
                                      </p:to>
                                    </p:set>
                                    <p:animEffect transition="in" filter="fade">
                                      <p:cBhvr>
                                        <p:cTn id="123" dur="1000"/>
                                        <p:tgtEl>
                                          <p:spTgt spid="59">
                                            <p:txEl>
                                              <p:pRg st="0" end="0"/>
                                            </p:txEl>
                                          </p:spTgt>
                                        </p:tgtEl>
                                      </p:cBhvr>
                                    </p:animEffect>
                                    <p:anim calcmode="lin" valueType="num">
                                      <p:cBhvr>
                                        <p:cTn id="124" dur="10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25" dur="900" decel="100000" fill="hold"/>
                                        <p:tgtEl>
                                          <p:spTgt spid="59">
                                            <p:txEl>
                                              <p:pRg st="0" end="0"/>
                                            </p:txEl>
                                          </p:spTgt>
                                        </p:tgtEl>
                                        <p:attrNameLst>
                                          <p:attrName>ppt_y</p:attrName>
                                        </p:attrNameLst>
                                      </p:cBhvr>
                                      <p:tavLst>
                                        <p:tav tm="0">
                                          <p:val>
                                            <p:strVal val="#ppt_y+1"/>
                                          </p:val>
                                        </p:tav>
                                        <p:tav tm="100000">
                                          <p:val>
                                            <p:strVal val="#ppt_y-.03"/>
                                          </p:val>
                                        </p:tav>
                                      </p:tavLst>
                                    </p:anim>
                                    <p:anim calcmode="lin" valueType="num">
                                      <p:cBhvr>
                                        <p:cTn id="126" dur="100" accel="100000" fill="hold">
                                          <p:stCondLst>
                                            <p:cond delay="900"/>
                                          </p:stCondLst>
                                        </p:cTn>
                                        <p:tgtEl>
                                          <p:spTgt spid="59">
                                            <p:txEl>
                                              <p:pRg st="0" end="0"/>
                                            </p:txEl>
                                          </p:spTgt>
                                        </p:tgtEl>
                                        <p:attrNameLst>
                                          <p:attrName>ppt_y</p:attrName>
                                        </p:attrNameLst>
                                      </p:cBhvr>
                                      <p:tavLst>
                                        <p:tav tm="0">
                                          <p:val>
                                            <p:strVal val="#ppt_y-.03"/>
                                          </p:val>
                                        </p:tav>
                                        <p:tav tm="100000">
                                          <p:val>
                                            <p:strVal val="#ppt_y"/>
                                          </p:val>
                                        </p:tav>
                                      </p:tavLst>
                                    </p:anim>
                                  </p:childTnLst>
                                </p:cTn>
                              </p:par>
                              <p:par>
                                <p:cTn id="127" presetID="37" presetClass="entr" presetSubtype="0" fill="hold" nodeType="withEffect">
                                  <p:stCondLst>
                                    <p:cond delay="200"/>
                                  </p:stCondLst>
                                  <p:childTnLst>
                                    <p:set>
                                      <p:cBhvr>
                                        <p:cTn id="128" dur="1" fill="hold">
                                          <p:stCondLst>
                                            <p:cond delay="0"/>
                                          </p:stCondLst>
                                        </p:cTn>
                                        <p:tgtEl>
                                          <p:spTgt spid="60"/>
                                        </p:tgtEl>
                                        <p:attrNameLst>
                                          <p:attrName>style.visibility</p:attrName>
                                        </p:attrNameLst>
                                      </p:cBhvr>
                                      <p:to>
                                        <p:strVal val="visible"/>
                                      </p:to>
                                    </p:set>
                                    <p:animEffect transition="in" filter="fade">
                                      <p:cBhvr>
                                        <p:cTn id="129" dur="1000"/>
                                        <p:tgtEl>
                                          <p:spTgt spid="60"/>
                                        </p:tgtEl>
                                      </p:cBhvr>
                                    </p:animEffect>
                                    <p:anim calcmode="lin" valueType="num">
                                      <p:cBhvr>
                                        <p:cTn id="130" dur="1000" fill="hold"/>
                                        <p:tgtEl>
                                          <p:spTgt spid="60"/>
                                        </p:tgtEl>
                                        <p:attrNameLst>
                                          <p:attrName>ppt_x</p:attrName>
                                        </p:attrNameLst>
                                      </p:cBhvr>
                                      <p:tavLst>
                                        <p:tav tm="0">
                                          <p:val>
                                            <p:strVal val="#ppt_x"/>
                                          </p:val>
                                        </p:tav>
                                        <p:tav tm="100000">
                                          <p:val>
                                            <p:strVal val="#ppt_x"/>
                                          </p:val>
                                        </p:tav>
                                      </p:tavLst>
                                    </p:anim>
                                    <p:anim calcmode="lin" valueType="num">
                                      <p:cBhvr>
                                        <p:cTn id="131" dur="900" decel="100000" fill="hold"/>
                                        <p:tgtEl>
                                          <p:spTgt spid="60"/>
                                        </p:tgtEl>
                                        <p:attrNameLst>
                                          <p:attrName>ppt_y</p:attrName>
                                        </p:attrNameLst>
                                      </p:cBhvr>
                                      <p:tavLst>
                                        <p:tav tm="0">
                                          <p:val>
                                            <p:strVal val="#ppt_y+1"/>
                                          </p:val>
                                        </p:tav>
                                        <p:tav tm="100000">
                                          <p:val>
                                            <p:strVal val="#ppt_y-.03"/>
                                          </p:val>
                                        </p:tav>
                                      </p:tavLst>
                                    </p:anim>
                                    <p:anim calcmode="lin" valueType="num">
                                      <p:cBhvr>
                                        <p:cTn id="132" dur="100" accel="100000" fill="hold">
                                          <p:stCondLst>
                                            <p:cond delay="900"/>
                                          </p:stCondLst>
                                        </p:cTn>
                                        <p:tgtEl>
                                          <p:spTgt spid="60"/>
                                        </p:tgtEl>
                                        <p:attrNameLst>
                                          <p:attrName>ppt_y</p:attrName>
                                        </p:attrNameLst>
                                      </p:cBhvr>
                                      <p:tavLst>
                                        <p:tav tm="0">
                                          <p:val>
                                            <p:strVal val="#ppt_y-.03"/>
                                          </p:val>
                                        </p:tav>
                                        <p:tav tm="100000">
                                          <p:val>
                                            <p:strVal val="#ppt_y"/>
                                          </p:val>
                                        </p:tav>
                                      </p:tavLst>
                                    </p:anim>
                                  </p:childTnLst>
                                </p:cTn>
                              </p:par>
                              <p:par>
                                <p:cTn id="133" presetID="37" presetClass="entr" presetSubtype="0" fill="hold" grpId="0" nodeType="withEffect">
                                  <p:stCondLst>
                                    <p:cond delay="200"/>
                                  </p:stCondLst>
                                  <p:childTnLst>
                                    <p:set>
                                      <p:cBhvr>
                                        <p:cTn id="134" dur="1" fill="hold">
                                          <p:stCondLst>
                                            <p:cond delay="0"/>
                                          </p:stCondLst>
                                        </p:cTn>
                                        <p:tgtEl>
                                          <p:spTgt spid="61">
                                            <p:txEl>
                                              <p:pRg st="0" end="0"/>
                                            </p:txEl>
                                          </p:spTgt>
                                        </p:tgtEl>
                                        <p:attrNameLst>
                                          <p:attrName>style.visibility</p:attrName>
                                        </p:attrNameLst>
                                      </p:cBhvr>
                                      <p:to>
                                        <p:strVal val="visible"/>
                                      </p:to>
                                    </p:set>
                                    <p:animEffect transition="in" filter="fade">
                                      <p:cBhvr>
                                        <p:cTn id="135" dur="1000"/>
                                        <p:tgtEl>
                                          <p:spTgt spid="61">
                                            <p:txEl>
                                              <p:pRg st="0" end="0"/>
                                            </p:txEl>
                                          </p:spTgt>
                                        </p:tgtEl>
                                      </p:cBhvr>
                                    </p:animEffect>
                                    <p:anim calcmode="lin" valueType="num">
                                      <p:cBhvr>
                                        <p:cTn id="136" dur="1000" fill="hold"/>
                                        <p:tgtEl>
                                          <p:spTgt spid="61">
                                            <p:txEl>
                                              <p:pRg st="0" end="0"/>
                                            </p:txEl>
                                          </p:spTgt>
                                        </p:tgtEl>
                                        <p:attrNameLst>
                                          <p:attrName>ppt_x</p:attrName>
                                        </p:attrNameLst>
                                      </p:cBhvr>
                                      <p:tavLst>
                                        <p:tav tm="0">
                                          <p:val>
                                            <p:strVal val="#ppt_x"/>
                                          </p:val>
                                        </p:tav>
                                        <p:tav tm="100000">
                                          <p:val>
                                            <p:strVal val="#ppt_x"/>
                                          </p:val>
                                        </p:tav>
                                      </p:tavLst>
                                    </p:anim>
                                    <p:anim calcmode="lin" valueType="num">
                                      <p:cBhvr>
                                        <p:cTn id="137" dur="900" decel="100000" fill="hold"/>
                                        <p:tgtEl>
                                          <p:spTgt spid="61">
                                            <p:txEl>
                                              <p:pRg st="0" end="0"/>
                                            </p:txEl>
                                          </p:spTgt>
                                        </p:tgtEl>
                                        <p:attrNameLst>
                                          <p:attrName>ppt_y</p:attrName>
                                        </p:attrNameLst>
                                      </p:cBhvr>
                                      <p:tavLst>
                                        <p:tav tm="0">
                                          <p:val>
                                            <p:strVal val="#ppt_y+1"/>
                                          </p:val>
                                        </p:tav>
                                        <p:tav tm="100000">
                                          <p:val>
                                            <p:strVal val="#ppt_y-.03"/>
                                          </p:val>
                                        </p:tav>
                                      </p:tavLst>
                                    </p:anim>
                                    <p:anim calcmode="lin" valueType="num">
                                      <p:cBhvr>
                                        <p:cTn id="138" dur="100" accel="100000" fill="hold">
                                          <p:stCondLst>
                                            <p:cond delay="900"/>
                                          </p:stCondLst>
                                        </p:cTn>
                                        <p:tgtEl>
                                          <p:spTgt spid="61">
                                            <p:txEl>
                                              <p:pRg st="0" end="0"/>
                                            </p:txEl>
                                          </p:spTgt>
                                        </p:tgtEl>
                                        <p:attrNameLst>
                                          <p:attrName>ppt_y</p:attrName>
                                        </p:attrNameLst>
                                      </p:cBhvr>
                                      <p:tavLst>
                                        <p:tav tm="0">
                                          <p:val>
                                            <p:strVal val="#ppt_y-.03"/>
                                          </p:val>
                                        </p:tav>
                                        <p:tav tm="100000">
                                          <p:val>
                                            <p:strVal val="#ppt_y"/>
                                          </p:val>
                                        </p:tav>
                                      </p:tavLst>
                                    </p:anim>
                                  </p:childTnLst>
                                </p:cTn>
                              </p:par>
                              <p:par>
                                <p:cTn id="139" presetID="37" presetClass="entr" presetSubtype="0" fill="hold" grpId="0" nodeType="withEffect">
                                  <p:stCondLst>
                                    <p:cond delay="200"/>
                                  </p:stCondLst>
                                  <p:childTnLst>
                                    <p:set>
                                      <p:cBhvr>
                                        <p:cTn id="140" dur="1" fill="hold">
                                          <p:stCondLst>
                                            <p:cond delay="0"/>
                                          </p:stCondLst>
                                        </p:cTn>
                                        <p:tgtEl>
                                          <p:spTgt spid="62">
                                            <p:txEl>
                                              <p:pRg st="0" end="0"/>
                                            </p:txEl>
                                          </p:spTgt>
                                        </p:tgtEl>
                                        <p:attrNameLst>
                                          <p:attrName>style.visibility</p:attrName>
                                        </p:attrNameLst>
                                      </p:cBhvr>
                                      <p:to>
                                        <p:strVal val="visible"/>
                                      </p:to>
                                    </p:set>
                                    <p:animEffect transition="in" filter="fade">
                                      <p:cBhvr>
                                        <p:cTn id="141" dur="1000"/>
                                        <p:tgtEl>
                                          <p:spTgt spid="62">
                                            <p:txEl>
                                              <p:pRg st="0" end="0"/>
                                            </p:txEl>
                                          </p:spTgt>
                                        </p:tgtEl>
                                      </p:cBhvr>
                                    </p:animEffect>
                                    <p:anim calcmode="lin" valueType="num">
                                      <p:cBhvr>
                                        <p:cTn id="142"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43" dur="900" decel="100000" fill="hold"/>
                                        <p:tgtEl>
                                          <p:spTgt spid="62">
                                            <p:txEl>
                                              <p:pRg st="0" end="0"/>
                                            </p:txEl>
                                          </p:spTgt>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62">
                                            <p:txEl>
                                              <p:pRg st="0" end="0"/>
                                            </p:txEl>
                                          </p:spTgt>
                                        </p:tgtEl>
                                        <p:attrNameLst>
                                          <p:attrName>ppt_y</p:attrName>
                                        </p:attrNameLst>
                                      </p:cBhvr>
                                      <p:tavLst>
                                        <p:tav tm="0">
                                          <p:val>
                                            <p:strVal val="#ppt_y-.03"/>
                                          </p:val>
                                        </p:tav>
                                        <p:tav tm="100000">
                                          <p:val>
                                            <p:strVal val="#ppt_y"/>
                                          </p:val>
                                        </p:tav>
                                      </p:tavLst>
                                    </p:anim>
                                  </p:childTnLst>
                                </p:cTn>
                              </p:par>
                              <p:par>
                                <p:cTn id="145" presetID="37" presetClass="entr" presetSubtype="0" fill="hold" grpId="0" nodeType="withEffect">
                                  <p:stCondLst>
                                    <p:cond delay="200"/>
                                  </p:stCondLst>
                                  <p:childTnLst>
                                    <p:set>
                                      <p:cBhvr>
                                        <p:cTn id="146" dur="1" fill="hold">
                                          <p:stCondLst>
                                            <p:cond delay="0"/>
                                          </p:stCondLst>
                                        </p:cTn>
                                        <p:tgtEl>
                                          <p:spTgt spid="63"/>
                                        </p:tgtEl>
                                        <p:attrNameLst>
                                          <p:attrName>style.visibility</p:attrName>
                                        </p:attrNameLst>
                                      </p:cBhvr>
                                      <p:to>
                                        <p:strVal val="visible"/>
                                      </p:to>
                                    </p:set>
                                    <p:animEffect transition="in" filter="fade">
                                      <p:cBhvr>
                                        <p:cTn id="147" dur="1000"/>
                                        <p:tgtEl>
                                          <p:spTgt spid="63"/>
                                        </p:tgtEl>
                                      </p:cBhvr>
                                    </p:animEffect>
                                    <p:anim calcmode="lin" valueType="num">
                                      <p:cBhvr>
                                        <p:cTn id="148" dur="1000" fill="hold"/>
                                        <p:tgtEl>
                                          <p:spTgt spid="63"/>
                                        </p:tgtEl>
                                        <p:attrNameLst>
                                          <p:attrName>ppt_x</p:attrName>
                                        </p:attrNameLst>
                                      </p:cBhvr>
                                      <p:tavLst>
                                        <p:tav tm="0">
                                          <p:val>
                                            <p:strVal val="#ppt_x"/>
                                          </p:val>
                                        </p:tav>
                                        <p:tav tm="100000">
                                          <p:val>
                                            <p:strVal val="#ppt_x"/>
                                          </p:val>
                                        </p:tav>
                                      </p:tavLst>
                                    </p:anim>
                                    <p:anim calcmode="lin" valueType="num">
                                      <p:cBhvr>
                                        <p:cTn id="149" dur="900" decel="100000" fill="hold"/>
                                        <p:tgtEl>
                                          <p:spTgt spid="63"/>
                                        </p:tgtEl>
                                        <p:attrNameLst>
                                          <p:attrName>ppt_y</p:attrName>
                                        </p:attrNameLst>
                                      </p:cBhvr>
                                      <p:tavLst>
                                        <p:tav tm="0">
                                          <p:val>
                                            <p:strVal val="#ppt_y+1"/>
                                          </p:val>
                                        </p:tav>
                                        <p:tav tm="100000">
                                          <p:val>
                                            <p:strVal val="#ppt_y-.03"/>
                                          </p:val>
                                        </p:tav>
                                      </p:tavLst>
                                    </p:anim>
                                    <p:anim calcmode="lin" valueType="num">
                                      <p:cBhvr>
                                        <p:cTn id="150"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151" presetID="37" presetClass="entr" presetSubtype="0" fill="hold" grpId="0" nodeType="withEffect">
                                  <p:stCondLst>
                                    <p:cond delay="200"/>
                                  </p:stCondLst>
                                  <p:childTnLst>
                                    <p:set>
                                      <p:cBhvr>
                                        <p:cTn id="152" dur="1" fill="hold">
                                          <p:stCondLst>
                                            <p:cond delay="0"/>
                                          </p:stCondLst>
                                        </p:cTn>
                                        <p:tgtEl>
                                          <p:spTgt spid="64">
                                            <p:txEl>
                                              <p:pRg st="0" end="0"/>
                                            </p:txEl>
                                          </p:spTgt>
                                        </p:tgtEl>
                                        <p:attrNameLst>
                                          <p:attrName>style.visibility</p:attrName>
                                        </p:attrNameLst>
                                      </p:cBhvr>
                                      <p:to>
                                        <p:strVal val="visible"/>
                                      </p:to>
                                    </p:set>
                                    <p:animEffect transition="in" filter="fade">
                                      <p:cBhvr>
                                        <p:cTn id="153" dur="1000"/>
                                        <p:tgtEl>
                                          <p:spTgt spid="64">
                                            <p:txEl>
                                              <p:pRg st="0" end="0"/>
                                            </p:txEl>
                                          </p:spTgt>
                                        </p:tgtEl>
                                      </p:cBhvr>
                                    </p:animEffect>
                                    <p:anim calcmode="lin" valueType="num">
                                      <p:cBhvr>
                                        <p:cTn id="154" dur="10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155" dur="900" decel="100000" fill="hold"/>
                                        <p:tgtEl>
                                          <p:spTgt spid="64">
                                            <p:txEl>
                                              <p:pRg st="0" end="0"/>
                                            </p:txEl>
                                          </p:spTgt>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64">
                                            <p:txEl>
                                              <p:pRg st="0" end="0"/>
                                            </p:txEl>
                                          </p:spTgt>
                                        </p:tgtEl>
                                        <p:attrNameLst>
                                          <p:attrName>ppt_y</p:attrName>
                                        </p:attrNameLst>
                                      </p:cBhvr>
                                      <p:tavLst>
                                        <p:tav tm="0">
                                          <p:val>
                                            <p:strVal val="#ppt_y-.03"/>
                                          </p:val>
                                        </p:tav>
                                        <p:tav tm="100000">
                                          <p:val>
                                            <p:strVal val="#ppt_y"/>
                                          </p:val>
                                        </p:tav>
                                      </p:tavLst>
                                    </p:anim>
                                  </p:childTnLst>
                                </p:cTn>
                              </p:par>
                              <p:par>
                                <p:cTn id="157" presetID="37" presetClass="entr" presetSubtype="0" fill="hold" nodeType="withEffect">
                                  <p:stCondLst>
                                    <p:cond delay="200"/>
                                  </p:stCondLst>
                                  <p:childTnLst>
                                    <p:set>
                                      <p:cBhvr>
                                        <p:cTn id="158" dur="1" fill="hold">
                                          <p:stCondLst>
                                            <p:cond delay="0"/>
                                          </p:stCondLst>
                                        </p:cTn>
                                        <p:tgtEl>
                                          <p:spTgt spid="65"/>
                                        </p:tgtEl>
                                        <p:attrNameLst>
                                          <p:attrName>style.visibility</p:attrName>
                                        </p:attrNameLst>
                                      </p:cBhvr>
                                      <p:to>
                                        <p:strVal val="visible"/>
                                      </p:to>
                                    </p:set>
                                    <p:animEffect transition="in" filter="fade">
                                      <p:cBhvr>
                                        <p:cTn id="159" dur="1000"/>
                                        <p:tgtEl>
                                          <p:spTgt spid="65"/>
                                        </p:tgtEl>
                                      </p:cBhvr>
                                    </p:animEffect>
                                    <p:anim calcmode="lin" valueType="num">
                                      <p:cBhvr>
                                        <p:cTn id="160" dur="1000" fill="hold"/>
                                        <p:tgtEl>
                                          <p:spTgt spid="65"/>
                                        </p:tgtEl>
                                        <p:attrNameLst>
                                          <p:attrName>ppt_x</p:attrName>
                                        </p:attrNameLst>
                                      </p:cBhvr>
                                      <p:tavLst>
                                        <p:tav tm="0">
                                          <p:val>
                                            <p:strVal val="#ppt_x"/>
                                          </p:val>
                                        </p:tav>
                                        <p:tav tm="100000">
                                          <p:val>
                                            <p:strVal val="#ppt_x"/>
                                          </p:val>
                                        </p:tav>
                                      </p:tavLst>
                                    </p:anim>
                                    <p:anim calcmode="lin" valueType="num">
                                      <p:cBhvr>
                                        <p:cTn id="161" dur="900" decel="100000" fill="hold"/>
                                        <p:tgtEl>
                                          <p:spTgt spid="65"/>
                                        </p:tgtEl>
                                        <p:attrNameLst>
                                          <p:attrName>ppt_y</p:attrName>
                                        </p:attrNameLst>
                                      </p:cBhvr>
                                      <p:tavLst>
                                        <p:tav tm="0">
                                          <p:val>
                                            <p:strVal val="#ppt_y+1"/>
                                          </p:val>
                                        </p:tav>
                                        <p:tav tm="100000">
                                          <p:val>
                                            <p:strVal val="#ppt_y-.03"/>
                                          </p:val>
                                        </p:tav>
                                      </p:tavLst>
                                    </p:anim>
                                    <p:anim calcmode="lin" valueType="num">
                                      <p:cBhvr>
                                        <p:cTn id="162"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par>
                                <p:cTn id="163" presetID="37" presetClass="entr" presetSubtype="0" fill="hold" grpId="0" nodeType="withEffect">
                                  <p:stCondLst>
                                    <p:cond delay="200"/>
                                  </p:stCondLst>
                                  <p:childTnLst>
                                    <p:set>
                                      <p:cBhvr>
                                        <p:cTn id="164" dur="1" fill="hold">
                                          <p:stCondLst>
                                            <p:cond delay="0"/>
                                          </p:stCondLst>
                                        </p:cTn>
                                        <p:tgtEl>
                                          <p:spTgt spid="66">
                                            <p:txEl>
                                              <p:pRg st="0" end="0"/>
                                            </p:txEl>
                                          </p:spTgt>
                                        </p:tgtEl>
                                        <p:attrNameLst>
                                          <p:attrName>style.visibility</p:attrName>
                                        </p:attrNameLst>
                                      </p:cBhvr>
                                      <p:to>
                                        <p:strVal val="visible"/>
                                      </p:to>
                                    </p:set>
                                    <p:animEffect transition="in" filter="fade">
                                      <p:cBhvr>
                                        <p:cTn id="165" dur="1000"/>
                                        <p:tgtEl>
                                          <p:spTgt spid="66">
                                            <p:txEl>
                                              <p:pRg st="0" end="0"/>
                                            </p:txEl>
                                          </p:spTgt>
                                        </p:tgtEl>
                                      </p:cBhvr>
                                    </p:animEffect>
                                    <p:anim calcmode="lin" valueType="num">
                                      <p:cBhvr>
                                        <p:cTn id="166"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67" dur="900" decel="100000" fill="hold"/>
                                        <p:tgtEl>
                                          <p:spTgt spid="66">
                                            <p:txEl>
                                              <p:pRg st="0" end="0"/>
                                            </p:txEl>
                                          </p:spTgt>
                                        </p:tgtEl>
                                        <p:attrNameLst>
                                          <p:attrName>ppt_y</p:attrName>
                                        </p:attrNameLst>
                                      </p:cBhvr>
                                      <p:tavLst>
                                        <p:tav tm="0">
                                          <p:val>
                                            <p:strVal val="#ppt_y+1"/>
                                          </p:val>
                                        </p:tav>
                                        <p:tav tm="100000">
                                          <p:val>
                                            <p:strVal val="#ppt_y-.03"/>
                                          </p:val>
                                        </p:tav>
                                      </p:tavLst>
                                    </p:anim>
                                    <p:anim calcmode="lin" valueType="num">
                                      <p:cBhvr>
                                        <p:cTn id="168" dur="100" accel="100000" fill="hold">
                                          <p:stCondLst>
                                            <p:cond delay="900"/>
                                          </p:stCondLst>
                                        </p:cTn>
                                        <p:tgtEl>
                                          <p:spTgt spid="66">
                                            <p:txEl>
                                              <p:pRg st="0" end="0"/>
                                            </p:txEl>
                                          </p:spTgt>
                                        </p:tgtEl>
                                        <p:attrNameLst>
                                          <p:attrName>ppt_y</p:attrName>
                                        </p:attrNameLst>
                                      </p:cBhvr>
                                      <p:tavLst>
                                        <p:tav tm="0">
                                          <p:val>
                                            <p:strVal val="#ppt_y-.03"/>
                                          </p:val>
                                        </p:tav>
                                        <p:tav tm="100000">
                                          <p:val>
                                            <p:strVal val="#ppt_y"/>
                                          </p:val>
                                        </p:tav>
                                      </p:tavLst>
                                    </p:anim>
                                  </p:childTnLst>
                                </p:cTn>
                              </p:par>
                              <p:par>
                                <p:cTn id="169" presetID="37" presetClass="entr" presetSubtype="0" fill="hold" grpId="0" nodeType="withEffect">
                                  <p:stCondLst>
                                    <p:cond delay="200"/>
                                  </p:stCondLst>
                                  <p:childTnLst>
                                    <p:set>
                                      <p:cBhvr>
                                        <p:cTn id="170" dur="1" fill="hold">
                                          <p:stCondLst>
                                            <p:cond delay="0"/>
                                          </p:stCondLst>
                                        </p:cTn>
                                        <p:tgtEl>
                                          <p:spTgt spid="67">
                                            <p:txEl>
                                              <p:pRg st="0" end="0"/>
                                            </p:txEl>
                                          </p:spTgt>
                                        </p:tgtEl>
                                        <p:attrNameLst>
                                          <p:attrName>style.visibility</p:attrName>
                                        </p:attrNameLst>
                                      </p:cBhvr>
                                      <p:to>
                                        <p:strVal val="visible"/>
                                      </p:to>
                                    </p:set>
                                    <p:animEffect transition="in" filter="fade">
                                      <p:cBhvr>
                                        <p:cTn id="171" dur="1000"/>
                                        <p:tgtEl>
                                          <p:spTgt spid="67">
                                            <p:txEl>
                                              <p:pRg st="0" end="0"/>
                                            </p:txEl>
                                          </p:spTgt>
                                        </p:tgtEl>
                                      </p:cBhvr>
                                    </p:animEffect>
                                    <p:anim calcmode="lin" valueType="num">
                                      <p:cBhvr>
                                        <p:cTn id="172" dur="1000" fill="hold"/>
                                        <p:tgtEl>
                                          <p:spTgt spid="67">
                                            <p:txEl>
                                              <p:pRg st="0" end="0"/>
                                            </p:txEl>
                                          </p:spTgt>
                                        </p:tgtEl>
                                        <p:attrNameLst>
                                          <p:attrName>ppt_x</p:attrName>
                                        </p:attrNameLst>
                                      </p:cBhvr>
                                      <p:tavLst>
                                        <p:tav tm="0">
                                          <p:val>
                                            <p:strVal val="#ppt_x"/>
                                          </p:val>
                                        </p:tav>
                                        <p:tav tm="100000">
                                          <p:val>
                                            <p:strVal val="#ppt_x"/>
                                          </p:val>
                                        </p:tav>
                                      </p:tavLst>
                                    </p:anim>
                                    <p:anim calcmode="lin" valueType="num">
                                      <p:cBhvr>
                                        <p:cTn id="173" dur="900" decel="100000" fill="hold"/>
                                        <p:tgtEl>
                                          <p:spTgt spid="67">
                                            <p:txEl>
                                              <p:pRg st="0" end="0"/>
                                            </p:txEl>
                                          </p:spTgt>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67">
                                            <p:txEl>
                                              <p:pRg st="0" end="0"/>
                                            </p:txEl>
                                          </p:spTgt>
                                        </p:tgtEl>
                                        <p:attrNameLst>
                                          <p:attrName>ppt_y</p:attrName>
                                        </p:attrNameLst>
                                      </p:cBhvr>
                                      <p:tavLst>
                                        <p:tav tm="0">
                                          <p:val>
                                            <p:strVal val="#ppt_y-.03"/>
                                          </p:val>
                                        </p:tav>
                                        <p:tav tm="100000">
                                          <p:val>
                                            <p:strVal val="#ppt_y"/>
                                          </p:val>
                                        </p:tav>
                                      </p:tavLst>
                                    </p:anim>
                                  </p:childTnLst>
                                </p:cTn>
                              </p:par>
                              <p:par>
                                <p:cTn id="175" presetID="37" presetClass="entr" presetSubtype="0" fill="hold" grpId="0" nodeType="withEffect">
                                  <p:stCondLst>
                                    <p:cond delay="200"/>
                                  </p:stCondLst>
                                  <p:childTnLst>
                                    <p:set>
                                      <p:cBhvr>
                                        <p:cTn id="176" dur="1" fill="hold">
                                          <p:stCondLst>
                                            <p:cond delay="0"/>
                                          </p:stCondLst>
                                        </p:cTn>
                                        <p:tgtEl>
                                          <p:spTgt spid="68"/>
                                        </p:tgtEl>
                                        <p:attrNameLst>
                                          <p:attrName>style.visibility</p:attrName>
                                        </p:attrNameLst>
                                      </p:cBhvr>
                                      <p:to>
                                        <p:strVal val="visible"/>
                                      </p:to>
                                    </p:set>
                                    <p:animEffect transition="in" filter="fade">
                                      <p:cBhvr>
                                        <p:cTn id="177" dur="1000"/>
                                        <p:tgtEl>
                                          <p:spTgt spid="68"/>
                                        </p:tgtEl>
                                      </p:cBhvr>
                                    </p:animEffect>
                                    <p:anim calcmode="lin" valueType="num">
                                      <p:cBhvr>
                                        <p:cTn id="178" dur="1000" fill="hold"/>
                                        <p:tgtEl>
                                          <p:spTgt spid="68"/>
                                        </p:tgtEl>
                                        <p:attrNameLst>
                                          <p:attrName>ppt_x</p:attrName>
                                        </p:attrNameLst>
                                      </p:cBhvr>
                                      <p:tavLst>
                                        <p:tav tm="0">
                                          <p:val>
                                            <p:strVal val="#ppt_x"/>
                                          </p:val>
                                        </p:tav>
                                        <p:tav tm="100000">
                                          <p:val>
                                            <p:strVal val="#ppt_x"/>
                                          </p:val>
                                        </p:tav>
                                      </p:tavLst>
                                    </p:anim>
                                    <p:anim calcmode="lin" valueType="num">
                                      <p:cBhvr>
                                        <p:cTn id="179" dur="900" decel="100000" fill="hold"/>
                                        <p:tgtEl>
                                          <p:spTgt spid="68"/>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200"/>
                                  </p:stCondLst>
                                  <p:childTnLst>
                                    <p:set>
                                      <p:cBhvr>
                                        <p:cTn id="182" dur="1" fill="hold">
                                          <p:stCondLst>
                                            <p:cond delay="0"/>
                                          </p:stCondLst>
                                        </p:cTn>
                                        <p:tgtEl>
                                          <p:spTgt spid="69">
                                            <p:txEl>
                                              <p:pRg st="0" end="0"/>
                                            </p:txEl>
                                          </p:spTgt>
                                        </p:tgtEl>
                                        <p:attrNameLst>
                                          <p:attrName>style.visibility</p:attrName>
                                        </p:attrNameLst>
                                      </p:cBhvr>
                                      <p:to>
                                        <p:strVal val="visible"/>
                                      </p:to>
                                    </p:set>
                                    <p:animEffect transition="in" filter="fade">
                                      <p:cBhvr>
                                        <p:cTn id="183" dur="1000"/>
                                        <p:tgtEl>
                                          <p:spTgt spid="69">
                                            <p:txEl>
                                              <p:pRg st="0" end="0"/>
                                            </p:txEl>
                                          </p:spTgt>
                                        </p:tgtEl>
                                      </p:cBhvr>
                                    </p:animEffect>
                                    <p:anim calcmode="lin" valueType="num">
                                      <p:cBhvr>
                                        <p:cTn id="184"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185" dur="900" decel="100000" fill="hold"/>
                                        <p:tgtEl>
                                          <p:spTgt spid="69">
                                            <p:txEl>
                                              <p:pRg st="0" end="0"/>
                                            </p:txEl>
                                          </p:spTgt>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69">
                                            <p:txEl>
                                              <p:pRg st="0" end="0"/>
                                            </p:txEl>
                                          </p:spTgt>
                                        </p:tgtEl>
                                        <p:attrNameLst>
                                          <p:attrName>ppt_y</p:attrName>
                                        </p:attrNameLst>
                                      </p:cBhvr>
                                      <p:tavLst>
                                        <p:tav tm="0">
                                          <p:val>
                                            <p:strVal val="#ppt_y-.03"/>
                                          </p:val>
                                        </p:tav>
                                        <p:tav tm="100000">
                                          <p:val>
                                            <p:strVal val="#ppt_y"/>
                                          </p:val>
                                        </p:tav>
                                      </p:tavLst>
                                    </p:anim>
                                  </p:childTnLst>
                                </p:cTn>
                              </p:par>
                              <p:par>
                                <p:cTn id="187" presetID="37" presetClass="entr" presetSubtype="0" fill="hold" nodeType="withEffect">
                                  <p:stCondLst>
                                    <p:cond delay="200"/>
                                  </p:stCondLst>
                                  <p:childTnLst>
                                    <p:set>
                                      <p:cBhvr>
                                        <p:cTn id="188" dur="1" fill="hold">
                                          <p:stCondLst>
                                            <p:cond delay="0"/>
                                          </p:stCondLst>
                                        </p:cTn>
                                        <p:tgtEl>
                                          <p:spTgt spid="70"/>
                                        </p:tgtEl>
                                        <p:attrNameLst>
                                          <p:attrName>style.visibility</p:attrName>
                                        </p:attrNameLst>
                                      </p:cBhvr>
                                      <p:to>
                                        <p:strVal val="visible"/>
                                      </p:to>
                                    </p:set>
                                    <p:animEffect transition="in" filter="fade">
                                      <p:cBhvr>
                                        <p:cTn id="189" dur="1000"/>
                                        <p:tgtEl>
                                          <p:spTgt spid="70"/>
                                        </p:tgtEl>
                                      </p:cBhvr>
                                    </p:animEffect>
                                    <p:anim calcmode="lin" valueType="num">
                                      <p:cBhvr>
                                        <p:cTn id="190" dur="1000" fill="hold"/>
                                        <p:tgtEl>
                                          <p:spTgt spid="70"/>
                                        </p:tgtEl>
                                        <p:attrNameLst>
                                          <p:attrName>ppt_x</p:attrName>
                                        </p:attrNameLst>
                                      </p:cBhvr>
                                      <p:tavLst>
                                        <p:tav tm="0">
                                          <p:val>
                                            <p:strVal val="#ppt_x"/>
                                          </p:val>
                                        </p:tav>
                                        <p:tav tm="100000">
                                          <p:val>
                                            <p:strVal val="#ppt_x"/>
                                          </p:val>
                                        </p:tav>
                                      </p:tavLst>
                                    </p:anim>
                                    <p:anim calcmode="lin" valueType="num">
                                      <p:cBhvr>
                                        <p:cTn id="191" dur="900" decel="100000" fill="hold"/>
                                        <p:tgtEl>
                                          <p:spTgt spid="70"/>
                                        </p:tgtEl>
                                        <p:attrNameLst>
                                          <p:attrName>ppt_y</p:attrName>
                                        </p:attrNameLst>
                                      </p:cBhvr>
                                      <p:tavLst>
                                        <p:tav tm="0">
                                          <p:val>
                                            <p:strVal val="#ppt_y+1"/>
                                          </p:val>
                                        </p:tav>
                                        <p:tav tm="100000">
                                          <p:val>
                                            <p:strVal val="#ppt_y-.03"/>
                                          </p:val>
                                        </p:tav>
                                      </p:tavLst>
                                    </p:anim>
                                    <p:anim calcmode="lin" valueType="num">
                                      <p:cBhvr>
                                        <p:cTn id="192" dur="100" accel="100000" fill="hold">
                                          <p:stCondLst>
                                            <p:cond delay="900"/>
                                          </p:stCondLst>
                                        </p:cTn>
                                        <p:tgtEl>
                                          <p:spTgt spid="70"/>
                                        </p:tgtEl>
                                        <p:attrNameLst>
                                          <p:attrName>ppt_y</p:attrName>
                                        </p:attrNameLst>
                                      </p:cBhvr>
                                      <p:tavLst>
                                        <p:tav tm="0">
                                          <p:val>
                                            <p:strVal val="#ppt_y-.03"/>
                                          </p:val>
                                        </p:tav>
                                        <p:tav tm="100000">
                                          <p:val>
                                            <p:strVal val="#ppt_y"/>
                                          </p:val>
                                        </p:tav>
                                      </p:tavLst>
                                    </p:anim>
                                  </p:childTnLst>
                                </p:cTn>
                              </p:par>
                              <p:par>
                                <p:cTn id="193" presetID="37" presetClass="entr" presetSubtype="0" fill="hold" grpId="0" nodeType="withEffect">
                                  <p:stCondLst>
                                    <p:cond delay="200"/>
                                  </p:stCondLst>
                                  <p:childTnLst>
                                    <p:set>
                                      <p:cBhvr>
                                        <p:cTn id="194" dur="1" fill="hold">
                                          <p:stCondLst>
                                            <p:cond delay="0"/>
                                          </p:stCondLst>
                                        </p:cTn>
                                        <p:tgtEl>
                                          <p:spTgt spid="71">
                                            <p:txEl>
                                              <p:pRg st="0" end="0"/>
                                            </p:txEl>
                                          </p:spTgt>
                                        </p:tgtEl>
                                        <p:attrNameLst>
                                          <p:attrName>style.visibility</p:attrName>
                                        </p:attrNameLst>
                                      </p:cBhvr>
                                      <p:to>
                                        <p:strVal val="visible"/>
                                      </p:to>
                                    </p:set>
                                    <p:animEffect transition="in" filter="fade">
                                      <p:cBhvr>
                                        <p:cTn id="195" dur="1000"/>
                                        <p:tgtEl>
                                          <p:spTgt spid="71">
                                            <p:txEl>
                                              <p:pRg st="0" end="0"/>
                                            </p:txEl>
                                          </p:spTgt>
                                        </p:tgtEl>
                                      </p:cBhvr>
                                    </p:animEffect>
                                    <p:anim calcmode="lin" valueType="num">
                                      <p:cBhvr>
                                        <p:cTn id="196" dur="10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197" dur="900" decel="100000" fill="hold"/>
                                        <p:tgtEl>
                                          <p:spTgt spid="71">
                                            <p:txEl>
                                              <p:pRg st="0" end="0"/>
                                            </p:txEl>
                                          </p:spTgt>
                                        </p:tgtEl>
                                        <p:attrNameLst>
                                          <p:attrName>ppt_y</p:attrName>
                                        </p:attrNameLst>
                                      </p:cBhvr>
                                      <p:tavLst>
                                        <p:tav tm="0">
                                          <p:val>
                                            <p:strVal val="#ppt_y+1"/>
                                          </p:val>
                                        </p:tav>
                                        <p:tav tm="100000">
                                          <p:val>
                                            <p:strVal val="#ppt_y-.03"/>
                                          </p:val>
                                        </p:tav>
                                      </p:tavLst>
                                    </p:anim>
                                    <p:anim calcmode="lin" valueType="num">
                                      <p:cBhvr>
                                        <p:cTn id="198" dur="100" accel="100000" fill="hold">
                                          <p:stCondLst>
                                            <p:cond delay="900"/>
                                          </p:stCondLst>
                                        </p:cTn>
                                        <p:tgtEl>
                                          <p:spTgt spid="71">
                                            <p:txEl>
                                              <p:pRg st="0" end="0"/>
                                            </p:txEl>
                                          </p:spTgt>
                                        </p:tgtEl>
                                        <p:attrNameLst>
                                          <p:attrName>ppt_y</p:attrName>
                                        </p:attrNameLst>
                                      </p:cBhvr>
                                      <p:tavLst>
                                        <p:tav tm="0">
                                          <p:val>
                                            <p:strVal val="#ppt_y-.03"/>
                                          </p:val>
                                        </p:tav>
                                        <p:tav tm="100000">
                                          <p:val>
                                            <p:strVal val="#ppt_y"/>
                                          </p:val>
                                        </p:tav>
                                      </p:tavLst>
                                    </p:anim>
                                  </p:childTnLst>
                                </p:cTn>
                              </p:par>
                              <p:par>
                                <p:cTn id="199" presetID="37" presetClass="entr" presetSubtype="0" fill="hold" grpId="0" nodeType="withEffect">
                                  <p:stCondLst>
                                    <p:cond delay="200"/>
                                  </p:stCondLst>
                                  <p:childTnLst>
                                    <p:set>
                                      <p:cBhvr>
                                        <p:cTn id="200" dur="1" fill="hold">
                                          <p:stCondLst>
                                            <p:cond delay="0"/>
                                          </p:stCondLst>
                                        </p:cTn>
                                        <p:tgtEl>
                                          <p:spTgt spid="72">
                                            <p:txEl>
                                              <p:pRg st="0" end="0"/>
                                            </p:txEl>
                                          </p:spTgt>
                                        </p:tgtEl>
                                        <p:attrNameLst>
                                          <p:attrName>style.visibility</p:attrName>
                                        </p:attrNameLst>
                                      </p:cBhvr>
                                      <p:to>
                                        <p:strVal val="visible"/>
                                      </p:to>
                                    </p:set>
                                    <p:animEffect transition="in" filter="fade">
                                      <p:cBhvr>
                                        <p:cTn id="201" dur="1000"/>
                                        <p:tgtEl>
                                          <p:spTgt spid="72">
                                            <p:txEl>
                                              <p:pRg st="0" end="0"/>
                                            </p:txEl>
                                          </p:spTgt>
                                        </p:tgtEl>
                                      </p:cBhvr>
                                    </p:animEffect>
                                    <p:anim calcmode="lin" valueType="num">
                                      <p:cBhvr>
                                        <p:cTn id="202" dur="10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203" dur="900" decel="100000" fill="hold"/>
                                        <p:tgtEl>
                                          <p:spTgt spid="72">
                                            <p:txEl>
                                              <p:pRg st="0" end="0"/>
                                            </p:txEl>
                                          </p:spTgt>
                                        </p:tgtEl>
                                        <p:attrNameLst>
                                          <p:attrName>ppt_y</p:attrName>
                                        </p:attrNameLst>
                                      </p:cBhvr>
                                      <p:tavLst>
                                        <p:tav tm="0">
                                          <p:val>
                                            <p:strVal val="#ppt_y+1"/>
                                          </p:val>
                                        </p:tav>
                                        <p:tav tm="100000">
                                          <p:val>
                                            <p:strVal val="#ppt_y-.03"/>
                                          </p:val>
                                        </p:tav>
                                      </p:tavLst>
                                    </p:anim>
                                    <p:anim calcmode="lin" valueType="num">
                                      <p:cBhvr>
                                        <p:cTn id="204" dur="100" accel="100000" fill="hold">
                                          <p:stCondLst>
                                            <p:cond delay="900"/>
                                          </p:stCondLst>
                                        </p:cTn>
                                        <p:tgtEl>
                                          <p:spTgt spid="7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3" grpId="0" animBg="1"/>
      <p:bldP spid="54" grpId="0" build="p">
        <p:tmplLst>
          <p:tmpl lvl="1">
            <p:tnLst>
              <p:par>
                <p:cTn presetID="37" presetClass="entr" presetSubtype="0"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Effect transition="in" filter="fade">
                      <p:cBhvr>
                        <p:cTn dur="1000"/>
                        <p:tgtEl>
                          <p:spTgt spid="54"/>
                        </p:tgtEl>
                      </p:cBhvr>
                    </p:animEffect>
                    <p:anim calcmode="lin" valueType="num">
                      <p:cBhvr>
                        <p:cTn dur="1000" fill="hold"/>
                        <p:tgtEl>
                          <p:spTgt spid="54"/>
                        </p:tgtEl>
                        <p:attrNameLst>
                          <p:attrName>ppt_x</p:attrName>
                        </p:attrNameLst>
                      </p:cBhvr>
                      <p:tavLst>
                        <p:tav tm="0">
                          <p:val>
                            <p:strVal val="#ppt_x"/>
                          </p:val>
                        </p:tav>
                        <p:tav tm="100000">
                          <p:val>
                            <p:strVal val="#ppt_x"/>
                          </p:val>
                        </p:tav>
                      </p:tavLst>
                    </p:anim>
                    <p:anim calcmode="lin" valueType="num">
                      <p:cBhvr>
                        <p:cTn dur="900" decel="100000" fill="hold"/>
                        <p:tgtEl>
                          <p:spTgt spid="54"/>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tnLst>
          </p:tmpl>
        </p:tmplLst>
      </p:bldP>
      <p:bldP spid="56" grpId="0" build="p">
        <p:tmplLst>
          <p:tmpl lvl="1">
            <p:tnLst>
              <p:par>
                <p:cTn presetID="37" presetClass="entr" presetSubtype="0"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Effect transition="in" filter="fade">
                      <p:cBhvr>
                        <p:cTn dur="1000"/>
                        <p:tgtEl>
                          <p:spTgt spid="56"/>
                        </p:tgtEl>
                      </p:cBhvr>
                    </p:animEffect>
                    <p:anim calcmode="lin" valueType="num">
                      <p:cBhvr>
                        <p:cTn dur="1000" fill="hold"/>
                        <p:tgtEl>
                          <p:spTgt spid="56"/>
                        </p:tgtEl>
                        <p:attrNameLst>
                          <p:attrName>ppt_x</p:attrName>
                        </p:attrNameLst>
                      </p:cBhvr>
                      <p:tavLst>
                        <p:tav tm="0">
                          <p:val>
                            <p:strVal val="#ppt_x"/>
                          </p:val>
                        </p:tav>
                        <p:tav tm="100000">
                          <p:val>
                            <p:strVal val="#ppt_x"/>
                          </p:val>
                        </p:tav>
                      </p:tavLst>
                    </p:anim>
                    <p:anim calcmode="lin" valueType="num">
                      <p:cBhvr>
                        <p:cTn dur="900" decel="100000" fill="hold"/>
                        <p:tgtEl>
                          <p:spTgt spid="56"/>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tnLst>
          </p:tmpl>
        </p:tmplLst>
      </p:bldP>
      <p:bldP spid="57" grpId="0" build="p">
        <p:tmplLst>
          <p:tmpl lvl="1">
            <p:tnLst>
              <p:par>
                <p:cTn presetID="37" presetClass="entr" presetSubtype="0"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Effect transition="in" filter="fade">
                      <p:cBhvr>
                        <p:cTn dur="1000"/>
                        <p:tgtEl>
                          <p:spTgt spid="57"/>
                        </p:tgtEl>
                      </p:cBhvr>
                    </p:animEffect>
                    <p:anim calcmode="lin" valueType="num">
                      <p:cBhvr>
                        <p:cTn dur="1000" fill="hold"/>
                        <p:tgtEl>
                          <p:spTgt spid="57"/>
                        </p:tgtEl>
                        <p:attrNameLst>
                          <p:attrName>ppt_x</p:attrName>
                        </p:attrNameLst>
                      </p:cBhvr>
                      <p:tavLst>
                        <p:tav tm="0">
                          <p:val>
                            <p:strVal val="#ppt_x"/>
                          </p:val>
                        </p:tav>
                        <p:tav tm="100000">
                          <p:val>
                            <p:strVal val="#ppt_x"/>
                          </p:val>
                        </p:tav>
                      </p:tavLst>
                    </p:anim>
                    <p:anim calcmode="lin" valueType="num">
                      <p:cBhvr>
                        <p:cTn dur="900" decel="100000" fill="hold"/>
                        <p:tgtEl>
                          <p:spTgt spid="5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tnLst>
          </p:tmpl>
        </p:tmplLst>
      </p:bldP>
      <p:bldP spid="58" grpId="0" animBg="1"/>
      <p:bldP spid="59" grpId="0" build="p">
        <p:tmplLst>
          <p:tmpl lvl="1">
            <p:tnLst>
              <p:par>
                <p:cTn presetID="37"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1000"/>
                        <p:tgtEl>
                          <p:spTgt spid="59"/>
                        </p:tgtEl>
                      </p:cBhvr>
                    </p:animEffect>
                    <p:anim calcmode="lin" valueType="num">
                      <p:cBhvr>
                        <p:cTn dur="1000" fill="hold"/>
                        <p:tgtEl>
                          <p:spTgt spid="59"/>
                        </p:tgtEl>
                        <p:attrNameLst>
                          <p:attrName>ppt_x</p:attrName>
                        </p:attrNameLst>
                      </p:cBhvr>
                      <p:tavLst>
                        <p:tav tm="0">
                          <p:val>
                            <p:strVal val="#ppt_x"/>
                          </p:val>
                        </p:tav>
                        <p:tav tm="100000">
                          <p:val>
                            <p:strVal val="#ppt_x"/>
                          </p:val>
                        </p:tav>
                      </p:tavLst>
                    </p:anim>
                    <p:anim calcmode="lin" valueType="num">
                      <p:cBhvr>
                        <p:cTn dur="900" decel="100000" fill="hold"/>
                        <p:tgtEl>
                          <p:spTgt spid="59"/>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tnLst>
          </p:tmpl>
        </p:tmplLst>
      </p:bldP>
      <p:bldP spid="61" grpId="0" build="p">
        <p:tmplLst>
          <p:tmpl lvl="1">
            <p:tnLst>
              <p:par>
                <p:cTn presetID="37" presetClass="entr" presetSubtype="0" fill="hold" nodeType="withEffect">
                  <p:stCondLst>
                    <p:cond delay="200"/>
                  </p:stCondLst>
                  <p:childTnLst>
                    <p:set>
                      <p:cBhvr>
                        <p:cTn dur="1" fill="hold">
                          <p:stCondLst>
                            <p:cond delay="0"/>
                          </p:stCondLst>
                        </p:cTn>
                        <p:tgtEl>
                          <p:spTgt spid="61"/>
                        </p:tgtEl>
                        <p:attrNameLst>
                          <p:attrName>style.visibility</p:attrName>
                        </p:attrNameLst>
                      </p:cBhvr>
                      <p:to>
                        <p:strVal val="visible"/>
                      </p:to>
                    </p:set>
                    <p:animEffect transition="in" filter="fade">
                      <p:cBhvr>
                        <p:cTn dur="1000"/>
                        <p:tgtEl>
                          <p:spTgt spid="61"/>
                        </p:tgtEl>
                      </p:cBhvr>
                    </p:animEffect>
                    <p:anim calcmode="lin" valueType="num">
                      <p:cBhvr>
                        <p:cTn dur="1000" fill="hold"/>
                        <p:tgtEl>
                          <p:spTgt spid="61"/>
                        </p:tgtEl>
                        <p:attrNameLst>
                          <p:attrName>ppt_x</p:attrName>
                        </p:attrNameLst>
                      </p:cBhvr>
                      <p:tavLst>
                        <p:tav tm="0">
                          <p:val>
                            <p:strVal val="#ppt_x"/>
                          </p:val>
                        </p:tav>
                        <p:tav tm="100000">
                          <p:val>
                            <p:strVal val="#ppt_x"/>
                          </p:val>
                        </p:tav>
                      </p:tavLst>
                    </p:anim>
                    <p:anim calcmode="lin" valueType="num">
                      <p:cBhvr>
                        <p:cTn dur="900" decel="100000" fill="hold"/>
                        <p:tgtEl>
                          <p:spTgt spid="61"/>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tnLst>
          </p:tmpl>
        </p:tmplLst>
      </p:bldP>
      <p:bldP spid="62" grpId="0" build="p">
        <p:tmplLst>
          <p:tmpl lvl="1">
            <p:tnLst>
              <p:par>
                <p:cTn presetID="37" presetClass="entr" presetSubtype="0" fill="hold" nodeType="withEffect">
                  <p:stCondLst>
                    <p:cond delay="200"/>
                  </p:stCondLst>
                  <p:childTnLst>
                    <p:set>
                      <p:cBhvr>
                        <p:cTn dur="1" fill="hold">
                          <p:stCondLst>
                            <p:cond delay="0"/>
                          </p:stCondLst>
                        </p:cTn>
                        <p:tgtEl>
                          <p:spTgt spid="62"/>
                        </p:tgtEl>
                        <p:attrNameLst>
                          <p:attrName>style.visibility</p:attrName>
                        </p:attrNameLst>
                      </p:cBhvr>
                      <p:to>
                        <p:strVal val="visible"/>
                      </p:to>
                    </p:set>
                    <p:animEffect transition="in" filter="fade">
                      <p:cBhvr>
                        <p:cTn dur="1000"/>
                        <p:tgtEl>
                          <p:spTgt spid="62"/>
                        </p:tgtEl>
                      </p:cBhvr>
                    </p:animEffect>
                    <p:anim calcmode="lin" valueType="num">
                      <p:cBhvr>
                        <p:cTn dur="1000" fill="hold"/>
                        <p:tgtEl>
                          <p:spTgt spid="62"/>
                        </p:tgtEl>
                        <p:attrNameLst>
                          <p:attrName>ppt_x</p:attrName>
                        </p:attrNameLst>
                      </p:cBhvr>
                      <p:tavLst>
                        <p:tav tm="0">
                          <p:val>
                            <p:strVal val="#ppt_x"/>
                          </p:val>
                        </p:tav>
                        <p:tav tm="100000">
                          <p:val>
                            <p:strVal val="#ppt_x"/>
                          </p:val>
                        </p:tav>
                      </p:tavLst>
                    </p:anim>
                    <p:anim calcmode="lin" valueType="num">
                      <p:cBhvr>
                        <p:cTn dur="900" decel="100000" fill="hold"/>
                        <p:tgtEl>
                          <p:spTgt spid="6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tnLst>
          </p:tmpl>
        </p:tmplLst>
      </p:bldP>
      <p:bldP spid="63" grpId="0" animBg="1"/>
      <p:bldP spid="64" grpId="0" build="p">
        <p:tmplLst>
          <p:tmpl lvl="1">
            <p:tnLst>
              <p:par>
                <p:cTn presetID="37" presetClass="entr" presetSubtype="0" fill="hold" nodeType="withEffect">
                  <p:stCondLst>
                    <p:cond delay="200"/>
                  </p:stCondLst>
                  <p:childTnLst>
                    <p:set>
                      <p:cBhvr>
                        <p:cTn dur="1" fill="hold">
                          <p:stCondLst>
                            <p:cond delay="0"/>
                          </p:stCondLst>
                        </p:cTn>
                        <p:tgtEl>
                          <p:spTgt spid="64"/>
                        </p:tgtEl>
                        <p:attrNameLst>
                          <p:attrName>style.visibility</p:attrName>
                        </p:attrNameLst>
                      </p:cBhvr>
                      <p:to>
                        <p:strVal val="visible"/>
                      </p:to>
                    </p:set>
                    <p:animEffect transition="in" filter="fade">
                      <p:cBhvr>
                        <p:cTn dur="1000"/>
                        <p:tgtEl>
                          <p:spTgt spid="64"/>
                        </p:tgtEl>
                      </p:cBhvr>
                    </p:animEffect>
                    <p:anim calcmode="lin" valueType="num">
                      <p:cBhvr>
                        <p:cTn dur="1000" fill="hold"/>
                        <p:tgtEl>
                          <p:spTgt spid="64"/>
                        </p:tgtEl>
                        <p:attrNameLst>
                          <p:attrName>ppt_x</p:attrName>
                        </p:attrNameLst>
                      </p:cBhvr>
                      <p:tavLst>
                        <p:tav tm="0">
                          <p:val>
                            <p:strVal val="#ppt_x"/>
                          </p:val>
                        </p:tav>
                        <p:tav tm="100000">
                          <p:val>
                            <p:strVal val="#ppt_x"/>
                          </p:val>
                        </p:tav>
                      </p:tavLst>
                    </p:anim>
                    <p:anim calcmode="lin" valueType="num">
                      <p:cBhvr>
                        <p:cTn dur="900" decel="100000" fill="hold"/>
                        <p:tgtEl>
                          <p:spTgt spid="64"/>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tnLst>
          </p:tmpl>
        </p:tmplLst>
      </p:bldP>
      <p:bldP spid="66" grpId="0" build="p">
        <p:tmplLst>
          <p:tmpl lvl="1">
            <p:tnLst>
              <p:par>
                <p:cTn presetID="37"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anim calcmode="lin" valueType="num">
                      <p:cBhvr>
                        <p:cTn dur="1000" fill="hold"/>
                        <p:tgtEl>
                          <p:spTgt spid="66"/>
                        </p:tgtEl>
                        <p:attrNameLst>
                          <p:attrName>ppt_x</p:attrName>
                        </p:attrNameLst>
                      </p:cBhvr>
                      <p:tavLst>
                        <p:tav tm="0">
                          <p:val>
                            <p:strVal val="#ppt_x"/>
                          </p:val>
                        </p:tav>
                        <p:tav tm="100000">
                          <p:val>
                            <p:strVal val="#ppt_x"/>
                          </p:val>
                        </p:tav>
                      </p:tavLst>
                    </p:anim>
                    <p:anim calcmode="lin" valueType="num">
                      <p:cBhvr>
                        <p:cTn dur="900" decel="100000" fill="hold"/>
                        <p:tgtEl>
                          <p:spTgt spid="66"/>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6"/>
                        </p:tgtEl>
                        <p:attrNameLst>
                          <p:attrName>ppt_y</p:attrName>
                        </p:attrNameLst>
                      </p:cBhvr>
                      <p:tavLst>
                        <p:tav tm="0">
                          <p:val>
                            <p:strVal val="#ppt_y-.03"/>
                          </p:val>
                        </p:tav>
                        <p:tav tm="100000">
                          <p:val>
                            <p:strVal val="#ppt_y"/>
                          </p:val>
                        </p:tav>
                      </p:tavLst>
                    </p:anim>
                  </p:childTnLst>
                </p:cTn>
              </p:par>
            </p:tnLst>
          </p:tmpl>
        </p:tmplLst>
      </p:bldP>
      <p:bldP spid="67" grpId="0" build="p">
        <p:tmplLst>
          <p:tmpl lvl="1">
            <p:tnLst>
              <p:par>
                <p:cTn presetID="37" presetClass="entr" presetSubtype="0" fill="hold" nodeType="withEffect">
                  <p:stCondLst>
                    <p:cond delay="200"/>
                  </p:stCondLst>
                  <p:childTnLst>
                    <p:set>
                      <p:cBhvr>
                        <p:cTn dur="1" fill="hold">
                          <p:stCondLst>
                            <p:cond delay="0"/>
                          </p:stCondLst>
                        </p:cTn>
                        <p:tgtEl>
                          <p:spTgt spid="67"/>
                        </p:tgtEl>
                        <p:attrNameLst>
                          <p:attrName>style.visibility</p:attrName>
                        </p:attrNameLst>
                      </p:cBhvr>
                      <p:to>
                        <p:strVal val="visible"/>
                      </p:to>
                    </p:set>
                    <p:animEffect transition="in" filter="fade">
                      <p:cBhvr>
                        <p:cTn dur="1000"/>
                        <p:tgtEl>
                          <p:spTgt spid="67"/>
                        </p:tgtEl>
                      </p:cBhvr>
                    </p:animEffect>
                    <p:anim calcmode="lin" valueType="num">
                      <p:cBhvr>
                        <p:cTn dur="1000" fill="hold"/>
                        <p:tgtEl>
                          <p:spTgt spid="67"/>
                        </p:tgtEl>
                        <p:attrNameLst>
                          <p:attrName>ppt_x</p:attrName>
                        </p:attrNameLst>
                      </p:cBhvr>
                      <p:tavLst>
                        <p:tav tm="0">
                          <p:val>
                            <p:strVal val="#ppt_x"/>
                          </p:val>
                        </p:tav>
                        <p:tav tm="100000">
                          <p:val>
                            <p:strVal val="#ppt_x"/>
                          </p:val>
                        </p:tav>
                      </p:tavLst>
                    </p:anim>
                    <p:anim calcmode="lin" valueType="num">
                      <p:cBhvr>
                        <p:cTn dur="900" decel="100000" fill="hold"/>
                        <p:tgtEl>
                          <p:spTgt spid="67"/>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tnLst>
          </p:tmpl>
        </p:tmplLst>
      </p:bldP>
      <p:bldP spid="68" grpId="0" animBg="1"/>
      <p:bldP spid="69" grpId="0" build="p">
        <p:tmplLst>
          <p:tmpl lvl="1">
            <p:tnLst>
              <p:par>
                <p:cTn presetID="37"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1000"/>
                        <p:tgtEl>
                          <p:spTgt spid="69"/>
                        </p:tgtEl>
                      </p:cBhvr>
                    </p:animEffect>
                    <p:anim calcmode="lin" valueType="num">
                      <p:cBhvr>
                        <p:cTn dur="1000" fill="hold"/>
                        <p:tgtEl>
                          <p:spTgt spid="69"/>
                        </p:tgtEl>
                        <p:attrNameLst>
                          <p:attrName>ppt_x</p:attrName>
                        </p:attrNameLst>
                      </p:cBhvr>
                      <p:tavLst>
                        <p:tav tm="0">
                          <p:val>
                            <p:strVal val="#ppt_x"/>
                          </p:val>
                        </p:tav>
                        <p:tav tm="100000">
                          <p:val>
                            <p:strVal val="#ppt_x"/>
                          </p:val>
                        </p:tav>
                      </p:tavLst>
                    </p:anim>
                    <p:anim calcmode="lin" valueType="num">
                      <p:cBhvr>
                        <p:cTn dur="900" decel="100000" fill="hold"/>
                        <p:tgtEl>
                          <p:spTgt spid="69"/>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69"/>
                        </p:tgtEl>
                        <p:attrNameLst>
                          <p:attrName>ppt_y</p:attrName>
                        </p:attrNameLst>
                      </p:cBhvr>
                      <p:tavLst>
                        <p:tav tm="0">
                          <p:val>
                            <p:strVal val="#ppt_y-.03"/>
                          </p:val>
                        </p:tav>
                        <p:tav tm="100000">
                          <p:val>
                            <p:strVal val="#ppt_y"/>
                          </p:val>
                        </p:tav>
                      </p:tavLst>
                    </p:anim>
                  </p:childTnLst>
                </p:cTn>
              </p:par>
            </p:tnLst>
          </p:tmpl>
        </p:tmplLst>
      </p:bldP>
      <p:bldP spid="71" grpId="0" build="p">
        <p:tmplLst>
          <p:tmpl lvl="1">
            <p:tnLst>
              <p:par>
                <p:cTn presetID="37" presetClass="entr" presetSubtype="0" fill="hold" nodeType="withEffect">
                  <p:stCondLst>
                    <p:cond delay="200"/>
                  </p:stCondLst>
                  <p:childTnLst>
                    <p:set>
                      <p:cBhvr>
                        <p:cTn dur="1" fill="hold">
                          <p:stCondLst>
                            <p:cond delay="0"/>
                          </p:stCondLst>
                        </p:cTn>
                        <p:tgtEl>
                          <p:spTgt spid="71"/>
                        </p:tgtEl>
                        <p:attrNameLst>
                          <p:attrName>style.visibility</p:attrName>
                        </p:attrNameLst>
                      </p:cBhvr>
                      <p:to>
                        <p:strVal val="visible"/>
                      </p:to>
                    </p:set>
                    <p:animEffect transition="in" filter="fade">
                      <p:cBhvr>
                        <p:cTn dur="1000"/>
                        <p:tgtEl>
                          <p:spTgt spid="71"/>
                        </p:tgtEl>
                      </p:cBhvr>
                    </p:animEffect>
                    <p:anim calcmode="lin" valueType="num">
                      <p:cBhvr>
                        <p:cTn dur="1000" fill="hold"/>
                        <p:tgtEl>
                          <p:spTgt spid="71"/>
                        </p:tgtEl>
                        <p:attrNameLst>
                          <p:attrName>ppt_x</p:attrName>
                        </p:attrNameLst>
                      </p:cBhvr>
                      <p:tavLst>
                        <p:tav tm="0">
                          <p:val>
                            <p:strVal val="#ppt_x"/>
                          </p:val>
                        </p:tav>
                        <p:tav tm="100000">
                          <p:val>
                            <p:strVal val="#ppt_x"/>
                          </p:val>
                        </p:tav>
                      </p:tavLst>
                    </p:anim>
                    <p:anim calcmode="lin" valueType="num">
                      <p:cBhvr>
                        <p:cTn dur="900" decel="100000" fill="hold"/>
                        <p:tgtEl>
                          <p:spTgt spid="71"/>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cTn>
              </p:par>
            </p:tnLst>
          </p:tmpl>
        </p:tmplLst>
      </p:bldP>
      <p:bldP spid="72" grpId="0" build="p">
        <p:tmplLst>
          <p:tmpl lvl="1">
            <p:tnLst>
              <p:par>
                <p:cTn presetID="37"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1000"/>
                        <p:tgtEl>
                          <p:spTgt spid="72"/>
                        </p:tgtEl>
                      </p:cBhvr>
                    </p:animEffect>
                    <p:anim calcmode="lin" valueType="num">
                      <p:cBhvr>
                        <p:cTn dur="1000" fill="hold"/>
                        <p:tgtEl>
                          <p:spTgt spid="72"/>
                        </p:tgtEl>
                        <p:attrNameLst>
                          <p:attrName>ppt_x</p:attrName>
                        </p:attrNameLst>
                      </p:cBhvr>
                      <p:tavLst>
                        <p:tav tm="0">
                          <p:val>
                            <p:strVal val="#ppt_x"/>
                          </p:val>
                        </p:tav>
                        <p:tav tm="100000">
                          <p:val>
                            <p:strVal val="#ppt_x"/>
                          </p:val>
                        </p:tav>
                      </p:tavLst>
                    </p:anim>
                    <p:anim calcmode="lin" valueType="num">
                      <p:cBhvr>
                        <p:cTn dur="900" decel="100000" fill="hold"/>
                        <p:tgtEl>
                          <p:spTgt spid="7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Left text">
    <p:spTree>
      <p:nvGrpSpPr>
        <p:cNvPr id="1" name=""/>
        <p:cNvGrpSpPr/>
        <p:nvPr/>
      </p:nvGrpSpPr>
      <p:grpSpPr>
        <a:xfrm>
          <a:off x="0" y="0"/>
          <a:ext cx="0" cy="0"/>
          <a:chOff x="0" y="0"/>
          <a:chExt cx="0" cy="0"/>
        </a:xfrm>
      </p:grpSpPr>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Text Placeholder 7"/>
          <p:cNvSpPr>
            <a:spLocks noGrp="1"/>
          </p:cNvSpPr>
          <p:nvPr>
            <p:ph type="body" sz="quarter" idx="10" hasCustomPrompt="1"/>
          </p:nvPr>
        </p:nvSpPr>
        <p:spPr>
          <a:xfrm>
            <a:off x="1180042" y="727464"/>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51" name="Straight Connector 50"/>
          <p:cNvCxnSpPr/>
          <p:nvPr userDrawn="1"/>
        </p:nvCxnSpPr>
        <p:spPr>
          <a:xfrm flipV="1">
            <a:off x="1180042" y="1270130"/>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flipH="1">
            <a:off x="1180042" y="562995"/>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3" name="Rounded Rectangle 52"/>
          <p:cNvSpPr>
            <a:spLocks noChangeAspect="1"/>
          </p:cNvSpPr>
          <p:nvPr userDrawn="1"/>
        </p:nvSpPr>
        <p:spPr>
          <a:xfrm>
            <a:off x="1498078" y="3545913"/>
            <a:ext cx="599999" cy="5399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778" dirty="0"/>
          </a:p>
        </p:txBody>
      </p:sp>
      <p:sp>
        <p:nvSpPr>
          <p:cNvPr id="54" name="Text Placeholder 7"/>
          <p:cNvSpPr>
            <a:spLocks noGrp="1"/>
          </p:cNvSpPr>
          <p:nvPr>
            <p:ph type="body" sz="quarter" idx="17" hasCustomPrompt="1"/>
          </p:nvPr>
        </p:nvSpPr>
        <p:spPr>
          <a:xfrm>
            <a:off x="936041"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55" name="Straight Connector 54"/>
          <p:cNvCxnSpPr/>
          <p:nvPr userDrawn="1"/>
        </p:nvCxnSpPr>
        <p:spPr>
          <a:xfrm>
            <a:off x="1065305" y="4612895"/>
            <a:ext cx="15999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Text Placeholder 2"/>
          <p:cNvSpPr>
            <a:spLocks noGrp="1"/>
          </p:cNvSpPr>
          <p:nvPr>
            <p:ph type="body" sz="quarter" idx="18" hasCustomPrompt="1"/>
          </p:nvPr>
        </p:nvSpPr>
        <p:spPr>
          <a:xfrm>
            <a:off x="931334"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57" name="Text Placeholder 7"/>
          <p:cNvSpPr>
            <a:spLocks noGrp="1" noChangeAspect="1"/>
          </p:cNvSpPr>
          <p:nvPr>
            <p:ph type="body" sz="quarter" idx="28" hasCustomPrompt="1"/>
          </p:nvPr>
        </p:nvSpPr>
        <p:spPr>
          <a:xfrm>
            <a:off x="1512191" y="3570564"/>
            <a:ext cx="599999" cy="539999"/>
          </a:xfrm>
          <a:prstGeom prst="rect">
            <a:avLst/>
          </a:prstGeom>
        </p:spPr>
        <p:txBody>
          <a:bodyPr vert="horz" lIns="0" tIns="40504" rIns="0" bIns="40504" anchor="t"/>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58" name="Rounded Rectangle 57"/>
          <p:cNvSpPr>
            <a:spLocks noChangeAspect="1"/>
          </p:cNvSpPr>
          <p:nvPr userDrawn="1"/>
        </p:nvSpPr>
        <p:spPr>
          <a:xfrm>
            <a:off x="3671189" y="3545913"/>
            <a:ext cx="599999" cy="5399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59" name="Text Placeholder 7"/>
          <p:cNvSpPr>
            <a:spLocks noGrp="1"/>
          </p:cNvSpPr>
          <p:nvPr>
            <p:ph type="body" sz="quarter" idx="29" hasCustomPrompt="1"/>
          </p:nvPr>
        </p:nvSpPr>
        <p:spPr>
          <a:xfrm>
            <a:off x="3109152"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0" name="Straight Connector 59"/>
          <p:cNvCxnSpPr/>
          <p:nvPr userDrawn="1"/>
        </p:nvCxnSpPr>
        <p:spPr>
          <a:xfrm>
            <a:off x="3238417" y="4612895"/>
            <a:ext cx="159999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1" name="Text Placeholder 2"/>
          <p:cNvSpPr>
            <a:spLocks noGrp="1"/>
          </p:cNvSpPr>
          <p:nvPr>
            <p:ph type="body" sz="quarter" idx="30" hasCustomPrompt="1"/>
          </p:nvPr>
        </p:nvSpPr>
        <p:spPr>
          <a:xfrm>
            <a:off x="3104445"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2" name="Text Placeholder 7"/>
          <p:cNvSpPr>
            <a:spLocks noGrp="1" noChangeAspect="1"/>
          </p:cNvSpPr>
          <p:nvPr>
            <p:ph type="body" sz="quarter" idx="31" hasCustomPrompt="1"/>
          </p:nvPr>
        </p:nvSpPr>
        <p:spPr>
          <a:xfrm>
            <a:off x="3685302" y="3570564"/>
            <a:ext cx="599999" cy="539999"/>
          </a:xfrm>
          <a:prstGeom prst="rect">
            <a:avLst/>
          </a:prstGeom>
        </p:spPr>
        <p:txBody>
          <a:bodyPr vert="horz" lIns="0" tIns="40504" rIns="0" bIns="40504" anchor="t"/>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63" name="Rounded Rectangle 62"/>
          <p:cNvSpPr>
            <a:spLocks noChangeAspect="1"/>
          </p:cNvSpPr>
          <p:nvPr userDrawn="1"/>
        </p:nvSpPr>
        <p:spPr>
          <a:xfrm>
            <a:off x="5816078" y="3545913"/>
            <a:ext cx="599999" cy="53999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64" name="Text Placeholder 7"/>
          <p:cNvSpPr>
            <a:spLocks noGrp="1"/>
          </p:cNvSpPr>
          <p:nvPr>
            <p:ph type="body" sz="quarter" idx="32" hasCustomPrompt="1"/>
          </p:nvPr>
        </p:nvSpPr>
        <p:spPr>
          <a:xfrm>
            <a:off x="5254041"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5" name="Straight Connector 64"/>
          <p:cNvCxnSpPr/>
          <p:nvPr userDrawn="1"/>
        </p:nvCxnSpPr>
        <p:spPr>
          <a:xfrm>
            <a:off x="5383305" y="4612895"/>
            <a:ext cx="1599998"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6" name="Text Placeholder 2"/>
          <p:cNvSpPr>
            <a:spLocks noGrp="1"/>
          </p:cNvSpPr>
          <p:nvPr>
            <p:ph type="body" sz="quarter" idx="33" hasCustomPrompt="1"/>
          </p:nvPr>
        </p:nvSpPr>
        <p:spPr>
          <a:xfrm>
            <a:off x="5249334"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7" name="Text Placeholder 7"/>
          <p:cNvSpPr>
            <a:spLocks noGrp="1" noChangeAspect="1"/>
          </p:cNvSpPr>
          <p:nvPr>
            <p:ph type="body" sz="quarter" idx="34" hasCustomPrompt="1"/>
          </p:nvPr>
        </p:nvSpPr>
        <p:spPr>
          <a:xfrm>
            <a:off x="5830191" y="3570564"/>
            <a:ext cx="599999" cy="539999"/>
          </a:xfrm>
          <a:prstGeom prst="rect">
            <a:avLst/>
          </a:prstGeom>
        </p:spPr>
        <p:txBody>
          <a:bodyPr vert="horz" lIns="0" tIns="40504" rIns="0" bIns="40504" anchor="t"/>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68" name="Rounded Rectangle 67"/>
          <p:cNvSpPr>
            <a:spLocks noChangeAspect="1"/>
          </p:cNvSpPr>
          <p:nvPr userDrawn="1"/>
        </p:nvSpPr>
        <p:spPr>
          <a:xfrm>
            <a:off x="8059605" y="3545913"/>
            <a:ext cx="599999" cy="5399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69" name="Text Placeholder 7"/>
          <p:cNvSpPr>
            <a:spLocks noGrp="1"/>
          </p:cNvSpPr>
          <p:nvPr>
            <p:ph type="body" sz="quarter" idx="35" hasCustomPrompt="1"/>
          </p:nvPr>
        </p:nvSpPr>
        <p:spPr>
          <a:xfrm>
            <a:off x="7497567"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70" name="Straight Connector 69"/>
          <p:cNvCxnSpPr/>
          <p:nvPr userDrawn="1"/>
        </p:nvCxnSpPr>
        <p:spPr>
          <a:xfrm>
            <a:off x="7626832" y="4612895"/>
            <a:ext cx="1599998"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1" name="Text Placeholder 2"/>
          <p:cNvSpPr>
            <a:spLocks noGrp="1"/>
          </p:cNvSpPr>
          <p:nvPr>
            <p:ph type="body" sz="quarter" idx="36" hasCustomPrompt="1"/>
          </p:nvPr>
        </p:nvSpPr>
        <p:spPr>
          <a:xfrm>
            <a:off x="7492861"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72" name="Text Placeholder 7"/>
          <p:cNvSpPr>
            <a:spLocks noGrp="1" noChangeAspect="1"/>
          </p:cNvSpPr>
          <p:nvPr>
            <p:ph type="body" sz="quarter" idx="37" hasCustomPrompt="1"/>
          </p:nvPr>
        </p:nvSpPr>
        <p:spPr>
          <a:xfrm>
            <a:off x="8073717" y="3570564"/>
            <a:ext cx="599999" cy="539999"/>
          </a:xfrm>
          <a:prstGeom prst="rect">
            <a:avLst/>
          </a:prstGeom>
        </p:spPr>
        <p:txBody>
          <a:bodyPr vert="horz" lIns="0" tIns="40504" rIns="0" bIns="40504" anchor="t"/>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40" name="Text Placeholder 2"/>
          <p:cNvSpPr>
            <a:spLocks noGrp="1"/>
          </p:cNvSpPr>
          <p:nvPr>
            <p:ph type="body" sz="quarter" idx="16" hasCustomPrompt="1"/>
          </p:nvPr>
        </p:nvSpPr>
        <p:spPr>
          <a:xfrm>
            <a:off x="1180040" y="1419619"/>
            <a:ext cx="7651068" cy="958902"/>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Tree>
    <p:extLst>
      <p:ext uri="{BB962C8B-B14F-4D97-AF65-F5344CB8AC3E}">
        <p14:creationId xmlns:p14="http://schemas.microsoft.com/office/powerpoint/2010/main" val="37620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50">
                                            <p:txEl>
                                              <p:pRg st="0" end="0"/>
                                            </p:txEl>
                                          </p:spTgt>
                                        </p:tgtEl>
                                        <p:attrNameLst>
                                          <p:attrName>style.visibility</p:attrName>
                                        </p:attrNameLst>
                                      </p:cBhvr>
                                      <p:to>
                                        <p:strVal val="visible"/>
                                      </p:to>
                                    </p:set>
                                    <p:animEffect transition="in" filter="fade">
                                      <p:cBhvr>
                                        <p:cTn id="82" dur="400"/>
                                        <p:tgtEl>
                                          <p:spTgt spid="50">
                                            <p:txEl>
                                              <p:pRg st="0" end="0"/>
                                            </p:txEl>
                                          </p:spTgt>
                                        </p:tgtEl>
                                      </p:cBhvr>
                                    </p:animEffect>
                                    <p:anim calcmode="lin" valueType="num">
                                      <p:cBhvr>
                                        <p:cTn id="83"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50">
                                            <p:txEl>
                                              <p:pRg st="0" end="0"/>
                                            </p:txEl>
                                          </p:spTgt>
                                        </p:tgtEl>
                                        <p:attrNameLst>
                                          <p:attrName>ppt_y</p:attrName>
                                        </p:attrNameLst>
                                      </p:cBhvr>
                                      <p:tavLst>
                                        <p:tav tm="0">
                                          <p:val>
                                            <p:strVal val="#ppt_y+.1"/>
                                          </p:val>
                                        </p:tav>
                                        <p:tav tm="100000">
                                          <p:val>
                                            <p:strVal val="#ppt_y"/>
                                          </p:val>
                                        </p:tav>
                                      </p:tavLst>
                                    </p:anim>
                                  </p:childTnLst>
                                </p:cTn>
                              </p:par>
                              <p:par>
                                <p:cTn id="85" presetID="10" presetClass="entr" presetSubtype="0" fill="hold" grpId="0" nodeType="withEffect">
                                  <p:stCondLst>
                                    <p:cond delay="800"/>
                                  </p:stCondLst>
                                  <p:childTnLst>
                                    <p:set>
                                      <p:cBhvr>
                                        <p:cTn id="86" dur="1" fill="hold">
                                          <p:stCondLst>
                                            <p:cond delay="0"/>
                                          </p:stCondLst>
                                        </p:cTn>
                                        <p:tgtEl>
                                          <p:spTgt spid="40">
                                            <p:txEl>
                                              <p:pRg st="0" end="0"/>
                                            </p:txEl>
                                          </p:spTgt>
                                        </p:tgtEl>
                                        <p:attrNameLst>
                                          <p:attrName>style.visibility</p:attrName>
                                        </p:attrNameLst>
                                      </p:cBhvr>
                                      <p:to>
                                        <p:strVal val="visible"/>
                                      </p:to>
                                    </p:set>
                                    <p:animEffect transition="in" filter="fade">
                                      <p:cBhvr>
                                        <p:cTn id="87" dur="500"/>
                                        <p:tgtEl>
                                          <p:spTgt spid="40">
                                            <p:txEl>
                                              <p:pRg st="0" end="0"/>
                                            </p:txEl>
                                          </p:spTgt>
                                        </p:tgtEl>
                                      </p:cBhvr>
                                    </p:animEffect>
                                  </p:childTnLst>
                                </p:cTn>
                              </p:par>
                              <p:par>
                                <p:cTn id="88" presetID="53" presetClass="entr" presetSubtype="16" fill="hold" grpId="0" nodeType="withEffect">
                                  <p:stCondLst>
                                    <p:cond delay="80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grpId="0" nodeType="withEffect">
                                  <p:stCondLst>
                                    <p:cond delay="800"/>
                                  </p:stCondLst>
                                  <p:childTnLst>
                                    <p:set>
                                      <p:cBhvr>
                                        <p:cTn id="94" dur="1" fill="hold">
                                          <p:stCondLst>
                                            <p:cond delay="0"/>
                                          </p:stCondLst>
                                        </p:cTn>
                                        <p:tgtEl>
                                          <p:spTgt spid="54">
                                            <p:txEl>
                                              <p:pRg st="0" end="0"/>
                                            </p:txEl>
                                          </p:spTgt>
                                        </p:tgtEl>
                                        <p:attrNameLst>
                                          <p:attrName>style.visibility</p:attrName>
                                        </p:attrNameLst>
                                      </p:cBhvr>
                                      <p:to>
                                        <p:strVal val="visible"/>
                                      </p:to>
                                    </p:set>
                                    <p:anim calcmode="lin" valueType="num">
                                      <p:cBhvr>
                                        <p:cTn id="95"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54">
                                            <p:txEl>
                                              <p:pRg st="0" end="0"/>
                                            </p:txEl>
                                          </p:spTgt>
                                        </p:tgtEl>
                                      </p:cBhvr>
                                    </p:animEffect>
                                  </p:childTnLst>
                                </p:cTn>
                              </p:par>
                              <p:par>
                                <p:cTn id="98" presetID="53" presetClass="entr" presetSubtype="16" fill="hold" nodeType="withEffect">
                                  <p:stCondLst>
                                    <p:cond delay="800"/>
                                  </p:stCondLst>
                                  <p:childTnLst>
                                    <p:set>
                                      <p:cBhvr>
                                        <p:cTn id="99" dur="1" fill="hold">
                                          <p:stCondLst>
                                            <p:cond delay="0"/>
                                          </p:stCondLst>
                                        </p:cTn>
                                        <p:tgtEl>
                                          <p:spTgt spid="55"/>
                                        </p:tgtEl>
                                        <p:attrNameLst>
                                          <p:attrName>style.visibility</p:attrName>
                                        </p:attrNameLst>
                                      </p:cBhvr>
                                      <p:to>
                                        <p:strVal val="visible"/>
                                      </p:to>
                                    </p:set>
                                    <p:anim calcmode="lin" valueType="num">
                                      <p:cBhvr>
                                        <p:cTn id="100" dur="500" fill="hold"/>
                                        <p:tgtEl>
                                          <p:spTgt spid="55"/>
                                        </p:tgtEl>
                                        <p:attrNameLst>
                                          <p:attrName>ppt_w</p:attrName>
                                        </p:attrNameLst>
                                      </p:cBhvr>
                                      <p:tavLst>
                                        <p:tav tm="0">
                                          <p:val>
                                            <p:fltVal val="0"/>
                                          </p:val>
                                        </p:tav>
                                        <p:tav tm="100000">
                                          <p:val>
                                            <p:strVal val="#ppt_w"/>
                                          </p:val>
                                        </p:tav>
                                      </p:tavLst>
                                    </p:anim>
                                    <p:anim calcmode="lin" valueType="num">
                                      <p:cBhvr>
                                        <p:cTn id="101" dur="500" fill="hold"/>
                                        <p:tgtEl>
                                          <p:spTgt spid="55"/>
                                        </p:tgtEl>
                                        <p:attrNameLst>
                                          <p:attrName>ppt_h</p:attrName>
                                        </p:attrNameLst>
                                      </p:cBhvr>
                                      <p:tavLst>
                                        <p:tav tm="0">
                                          <p:val>
                                            <p:fltVal val="0"/>
                                          </p:val>
                                        </p:tav>
                                        <p:tav tm="100000">
                                          <p:val>
                                            <p:strVal val="#ppt_h"/>
                                          </p:val>
                                        </p:tav>
                                      </p:tavLst>
                                    </p:anim>
                                    <p:animEffect transition="in" filter="fade">
                                      <p:cBhvr>
                                        <p:cTn id="102" dur="500"/>
                                        <p:tgtEl>
                                          <p:spTgt spid="55"/>
                                        </p:tgtEl>
                                      </p:cBhvr>
                                    </p:animEffect>
                                  </p:childTnLst>
                                </p:cTn>
                              </p:par>
                              <p:par>
                                <p:cTn id="103" presetID="53" presetClass="entr" presetSubtype="16" fill="hold" grpId="0" nodeType="withEffect">
                                  <p:stCondLst>
                                    <p:cond delay="800"/>
                                  </p:stCondLst>
                                  <p:childTnLst>
                                    <p:set>
                                      <p:cBhvr>
                                        <p:cTn id="104" dur="1" fill="hold">
                                          <p:stCondLst>
                                            <p:cond delay="0"/>
                                          </p:stCondLst>
                                        </p:cTn>
                                        <p:tgtEl>
                                          <p:spTgt spid="56">
                                            <p:txEl>
                                              <p:pRg st="0" end="0"/>
                                            </p:txEl>
                                          </p:spTgt>
                                        </p:tgtEl>
                                        <p:attrNameLst>
                                          <p:attrName>style.visibility</p:attrName>
                                        </p:attrNameLst>
                                      </p:cBhvr>
                                      <p:to>
                                        <p:strVal val="visible"/>
                                      </p:to>
                                    </p:set>
                                    <p:anim calcmode="lin" valueType="num">
                                      <p:cBhvr>
                                        <p:cTn id="105"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06"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07" dur="500"/>
                                        <p:tgtEl>
                                          <p:spTgt spid="56">
                                            <p:txEl>
                                              <p:pRg st="0" end="0"/>
                                            </p:txEl>
                                          </p:spTgt>
                                        </p:tgtEl>
                                      </p:cBhvr>
                                    </p:animEffect>
                                  </p:childTnLst>
                                </p:cTn>
                              </p:par>
                              <p:par>
                                <p:cTn id="108" presetID="53" presetClass="entr" presetSubtype="16" fill="hold" grpId="0" nodeType="withEffect">
                                  <p:stCondLst>
                                    <p:cond delay="800"/>
                                  </p:stCondLst>
                                  <p:childTnLst>
                                    <p:set>
                                      <p:cBhvr>
                                        <p:cTn id="109" dur="1" fill="hold">
                                          <p:stCondLst>
                                            <p:cond delay="0"/>
                                          </p:stCondLst>
                                        </p:cTn>
                                        <p:tgtEl>
                                          <p:spTgt spid="57">
                                            <p:txEl>
                                              <p:pRg st="0" end="0"/>
                                            </p:txEl>
                                          </p:spTgt>
                                        </p:tgtEl>
                                        <p:attrNameLst>
                                          <p:attrName>style.visibility</p:attrName>
                                        </p:attrNameLst>
                                      </p:cBhvr>
                                      <p:to>
                                        <p:strVal val="visible"/>
                                      </p:to>
                                    </p:set>
                                    <p:anim calcmode="lin" valueType="num">
                                      <p:cBhvr>
                                        <p:cTn id="110"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11" dur="5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12" dur="500"/>
                                        <p:tgtEl>
                                          <p:spTgt spid="57">
                                            <p:txEl>
                                              <p:pRg st="0" end="0"/>
                                            </p:txEl>
                                          </p:spTgt>
                                        </p:tgtEl>
                                      </p:cBhvr>
                                    </p:animEffect>
                                  </p:childTnLst>
                                </p:cTn>
                              </p:par>
                              <p:par>
                                <p:cTn id="113" presetID="53" presetClass="entr" presetSubtype="16" fill="hold" grpId="0" nodeType="withEffect">
                                  <p:stCondLst>
                                    <p:cond delay="80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par>
                                <p:cTn id="118" presetID="53" presetClass="entr" presetSubtype="16" fill="hold" grpId="0" nodeType="withEffect">
                                  <p:stCondLst>
                                    <p:cond delay="800"/>
                                  </p:stCondLst>
                                  <p:childTnLst>
                                    <p:set>
                                      <p:cBhvr>
                                        <p:cTn id="119" dur="1" fill="hold">
                                          <p:stCondLst>
                                            <p:cond delay="0"/>
                                          </p:stCondLst>
                                        </p:cTn>
                                        <p:tgtEl>
                                          <p:spTgt spid="59">
                                            <p:txEl>
                                              <p:pRg st="0" end="0"/>
                                            </p:txEl>
                                          </p:spTgt>
                                        </p:tgtEl>
                                        <p:attrNameLst>
                                          <p:attrName>style.visibility</p:attrName>
                                        </p:attrNameLst>
                                      </p:cBhvr>
                                      <p:to>
                                        <p:strVal val="visible"/>
                                      </p:to>
                                    </p:set>
                                    <p:anim calcmode="lin" valueType="num">
                                      <p:cBhvr>
                                        <p:cTn id="120"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21"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22" dur="500"/>
                                        <p:tgtEl>
                                          <p:spTgt spid="59">
                                            <p:txEl>
                                              <p:pRg st="0" end="0"/>
                                            </p:txEl>
                                          </p:spTgt>
                                        </p:tgtEl>
                                      </p:cBhvr>
                                    </p:animEffect>
                                  </p:childTnLst>
                                </p:cTn>
                              </p:par>
                              <p:par>
                                <p:cTn id="123" presetID="53" presetClass="entr" presetSubtype="16" fill="hold" nodeType="withEffect">
                                  <p:stCondLst>
                                    <p:cond delay="800"/>
                                  </p:stCondLst>
                                  <p:childTnLst>
                                    <p:set>
                                      <p:cBhvr>
                                        <p:cTn id="124" dur="1" fill="hold">
                                          <p:stCondLst>
                                            <p:cond delay="0"/>
                                          </p:stCondLst>
                                        </p:cTn>
                                        <p:tgtEl>
                                          <p:spTgt spid="60"/>
                                        </p:tgtEl>
                                        <p:attrNameLst>
                                          <p:attrName>style.visibility</p:attrName>
                                        </p:attrNameLst>
                                      </p:cBhvr>
                                      <p:to>
                                        <p:strVal val="visible"/>
                                      </p:to>
                                    </p:set>
                                    <p:anim calcmode="lin" valueType="num">
                                      <p:cBhvr>
                                        <p:cTn id="125" dur="500" fill="hold"/>
                                        <p:tgtEl>
                                          <p:spTgt spid="60"/>
                                        </p:tgtEl>
                                        <p:attrNameLst>
                                          <p:attrName>ppt_w</p:attrName>
                                        </p:attrNameLst>
                                      </p:cBhvr>
                                      <p:tavLst>
                                        <p:tav tm="0">
                                          <p:val>
                                            <p:fltVal val="0"/>
                                          </p:val>
                                        </p:tav>
                                        <p:tav tm="100000">
                                          <p:val>
                                            <p:strVal val="#ppt_w"/>
                                          </p:val>
                                        </p:tav>
                                      </p:tavLst>
                                    </p:anim>
                                    <p:anim calcmode="lin" valueType="num">
                                      <p:cBhvr>
                                        <p:cTn id="126" dur="500" fill="hold"/>
                                        <p:tgtEl>
                                          <p:spTgt spid="60"/>
                                        </p:tgtEl>
                                        <p:attrNameLst>
                                          <p:attrName>ppt_h</p:attrName>
                                        </p:attrNameLst>
                                      </p:cBhvr>
                                      <p:tavLst>
                                        <p:tav tm="0">
                                          <p:val>
                                            <p:fltVal val="0"/>
                                          </p:val>
                                        </p:tav>
                                        <p:tav tm="100000">
                                          <p:val>
                                            <p:strVal val="#ppt_h"/>
                                          </p:val>
                                        </p:tav>
                                      </p:tavLst>
                                    </p:anim>
                                    <p:animEffect transition="in" filter="fade">
                                      <p:cBhvr>
                                        <p:cTn id="127" dur="500"/>
                                        <p:tgtEl>
                                          <p:spTgt spid="60"/>
                                        </p:tgtEl>
                                      </p:cBhvr>
                                    </p:animEffect>
                                  </p:childTnLst>
                                </p:cTn>
                              </p:par>
                              <p:par>
                                <p:cTn id="128" presetID="53" presetClass="entr" presetSubtype="16" fill="hold" grpId="0" nodeType="withEffect">
                                  <p:stCondLst>
                                    <p:cond delay="800"/>
                                  </p:stCondLst>
                                  <p:childTnLst>
                                    <p:set>
                                      <p:cBhvr>
                                        <p:cTn id="129" dur="1" fill="hold">
                                          <p:stCondLst>
                                            <p:cond delay="0"/>
                                          </p:stCondLst>
                                        </p:cTn>
                                        <p:tgtEl>
                                          <p:spTgt spid="61">
                                            <p:txEl>
                                              <p:pRg st="0" end="0"/>
                                            </p:txEl>
                                          </p:spTgt>
                                        </p:tgtEl>
                                        <p:attrNameLst>
                                          <p:attrName>style.visibility</p:attrName>
                                        </p:attrNameLst>
                                      </p:cBhvr>
                                      <p:to>
                                        <p:strVal val="visible"/>
                                      </p:to>
                                    </p:set>
                                    <p:anim calcmode="lin" valueType="num">
                                      <p:cBhvr>
                                        <p:cTn id="130" dur="5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131" dur="5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132" dur="500"/>
                                        <p:tgtEl>
                                          <p:spTgt spid="61">
                                            <p:txEl>
                                              <p:pRg st="0" end="0"/>
                                            </p:txEl>
                                          </p:spTgt>
                                        </p:tgtEl>
                                      </p:cBhvr>
                                    </p:animEffect>
                                  </p:childTnLst>
                                </p:cTn>
                              </p:par>
                              <p:par>
                                <p:cTn id="133" presetID="53" presetClass="entr" presetSubtype="16" fill="hold" grpId="0" nodeType="withEffect">
                                  <p:stCondLst>
                                    <p:cond delay="800"/>
                                  </p:stCondLst>
                                  <p:childTnLst>
                                    <p:set>
                                      <p:cBhvr>
                                        <p:cTn id="134" dur="1" fill="hold">
                                          <p:stCondLst>
                                            <p:cond delay="0"/>
                                          </p:stCondLst>
                                        </p:cTn>
                                        <p:tgtEl>
                                          <p:spTgt spid="62">
                                            <p:txEl>
                                              <p:pRg st="0" end="0"/>
                                            </p:txEl>
                                          </p:spTgt>
                                        </p:tgtEl>
                                        <p:attrNameLst>
                                          <p:attrName>style.visibility</p:attrName>
                                        </p:attrNameLst>
                                      </p:cBhvr>
                                      <p:to>
                                        <p:strVal val="visible"/>
                                      </p:to>
                                    </p:set>
                                    <p:anim calcmode="lin" valueType="num">
                                      <p:cBhvr>
                                        <p:cTn id="135" dur="5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36" dur="5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37" dur="500"/>
                                        <p:tgtEl>
                                          <p:spTgt spid="62">
                                            <p:txEl>
                                              <p:pRg st="0" end="0"/>
                                            </p:txEl>
                                          </p:spTgt>
                                        </p:tgtEl>
                                      </p:cBhvr>
                                    </p:animEffect>
                                  </p:childTnLst>
                                </p:cTn>
                              </p:par>
                              <p:par>
                                <p:cTn id="138" presetID="53" presetClass="entr" presetSubtype="16" fill="hold" grpId="0" nodeType="withEffect">
                                  <p:stCondLst>
                                    <p:cond delay="800"/>
                                  </p:stCondLst>
                                  <p:childTnLst>
                                    <p:set>
                                      <p:cBhvr>
                                        <p:cTn id="139" dur="1" fill="hold">
                                          <p:stCondLst>
                                            <p:cond delay="0"/>
                                          </p:stCondLst>
                                        </p:cTn>
                                        <p:tgtEl>
                                          <p:spTgt spid="63"/>
                                        </p:tgtEl>
                                        <p:attrNameLst>
                                          <p:attrName>style.visibility</p:attrName>
                                        </p:attrNameLst>
                                      </p:cBhvr>
                                      <p:to>
                                        <p:strVal val="visible"/>
                                      </p:to>
                                    </p:set>
                                    <p:anim calcmode="lin" valueType="num">
                                      <p:cBhvr>
                                        <p:cTn id="140" dur="500" fill="hold"/>
                                        <p:tgtEl>
                                          <p:spTgt spid="63"/>
                                        </p:tgtEl>
                                        <p:attrNameLst>
                                          <p:attrName>ppt_w</p:attrName>
                                        </p:attrNameLst>
                                      </p:cBhvr>
                                      <p:tavLst>
                                        <p:tav tm="0">
                                          <p:val>
                                            <p:fltVal val="0"/>
                                          </p:val>
                                        </p:tav>
                                        <p:tav tm="100000">
                                          <p:val>
                                            <p:strVal val="#ppt_w"/>
                                          </p:val>
                                        </p:tav>
                                      </p:tavLst>
                                    </p:anim>
                                    <p:anim calcmode="lin" valueType="num">
                                      <p:cBhvr>
                                        <p:cTn id="141" dur="500" fill="hold"/>
                                        <p:tgtEl>
                                          <p:spTgt spid="63"/>
                                        </p:tgtEl>
                                        <p:attrNameLst>
                                          <p:attrName>ppt_h</p:attrName>
                                        </p:attrNameLst>
                                      </p:cBhvr>
                                      <p:tavLst>
                                        <p:tav tm="0">
                                          <p:val>
                                            <p:fltVal val="0"/>
                                          </p:val>
                                        </p:tav>
                                        <p:tav tm="100000">
                                          <p:val>
                                            <p:strVal val="#ppt_h"/>
                                          </p:val>
                                        </p:tav>
                                      </p:tavLst>
                                    </p:anim>
                                    <p:animEffect transition="in" filter="fade">
                                      <p:cBhvr>
                                        <p:cTn id="142" dur="500"/>
                                        <p:tgtEl>
                                          <p:spTgt spid="63"/>
                                        </p:tgtEl>
                                      </p:cBhvr>
                                    </p:animEffect>
                                  </p:childTnLst>
                                </p:cTn>
                              </p:par>
                              <p:par>
                                <p:cTn id="143" presetID="53" presetClass="entr" presetSubtype="16" fill="hold" grpId="0" nodeType="withEffect">
                                  <p:stCondLst>
                                    <p:cond delay="800"/>
                                  </p:stCondLst>
                                  <p:childTnLst>
                                    <p:set>
                                      <p:cBhvr>
                                        <p:cTn id="144" dur="1" fill="hold">
                                          <p:stCondLst>
                                            <p:cond delay="0"/>
                                          </p:stCondLst>
                                        </p:cTn>
                                        <p:tgtEl>
                                          <p:spTgt spid="64">
                                            <p:txEl>
                                              <p:pRg st="0" end="0"/>
                                            </p:txEl>
                                          </p:spTgt>
                                        </p:tgtEl>
                                        <p:attrNameLst>
                                          <p:attrName>style.visibility</p:attrName>
                                        </p:attrNameLst>
                                      </p:cBhvr>
                                      <p:to>
                                        <p:strVal val="visible"/>
                                      </p:to>
                                    </p:set>
                                    <p:anim calcmode="lin" valueType="num">
                                      <p:cBhvr>
                                        <p:cTn id="145"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64">
                                            <p:txEl>
                                              <p:pRg st="0" end="0"/>
                                            </p:txEl>
                                          </p:spTgt>
                                        </p:tgtEl>
                                      </p:cBhvr>
                                    </p:animEffect>
                                  </p:childTnLst>
                                </p:cTn>
                              </p:par>
                              <p:par>
                                <p:cTn id="148" presetID="53" presetClass="entr" presetSubtype="16" fill="hold" nodeType="withEffect">
                                  <p:stCondLst>
                                    <p:cond delay="800"/>
                                  </p:stCondLst>
                                  <p:childTnLst>
                                    <p:set>
                                      <p:cBhvr>
                                        <p:cTn id="149" dur="1" fill="hold">
                                          <p:stCondLst>
                                            <p:cond delay="0"/>
                                          </p:stCondLst>
                                        </p:cTn>
                                        <p:tgtEl>
                                          <p:spTgt spid="65"/>
                                        </p:tgtEl>
                                        <p:attrNameLst>
                                          <p:attrName>style.visibility</p:attrName>
                                        </p:attrNameLst>
                                      </p:cBhvr>
                                      <p:to>
                                        <p:strVal val="visible"/>
                                      </p:to>
                                    </p:set>
                                    <p:anim calcmode="lin" valueType="num">
                                      <p:cBhvr>
                                        <p:cTn id="150" dur="500" fill="hold"/>
                                        <p:tgtEl>
                                          <p:spTgt spid="65"/>
                                        </p:tgtEl>
                                        <p:attrNameLst>
                                          <p:attrName>ppt_w</p:attrName>
                                        </p:attrNameLst>
                                      </p:cBhvr>
                                      <p:tavLst>
                                        <p:tav tm="0">
                                          <p:val>
                                            <p:fltVal val="0"/>
                                          </p:val>
                                        </p:tav>
                                        <p:tav tm="100000">
                                          <p:val>
                                            <p:strVal val="#ppt_w"/>
                                          </p:val>
                                        </p:tav>
                                      </p:tavLst>
                                    </p:anim>
                                    <p:anim calcmode="lin" valueType="num">
                                      <p:cBhvr>
                                        <p:cTn id="151" dur="500" fill="hold"/>
                                        <p:tgtEl>
                                          <p:spTgt spid="65"/>
                                        </p:tgtEl>
                                        <p:attrNameLst>
                                          <p:attrName>ppt_h</p:attrName>
                                        </p:attrNameLst>
                                      </p:cBhvr>
                                      <p:tavLst>
                                        <p:tav tm="0">
                                          <p:val>
                                            <p:fltVal val="0"/>
                                          </p:val>
                                        </p:tav>
                                        <p:tav tm="100000">
                                          <p:val>
                                            <p:strVal val="#ppt_h"/>
                                          </p:val>
                                        </p:tav>
                                      </p:tavLst>
                                    </p:anim>
                                    <p:animEffect transition="in" filter="fade">
                                      <p:cBhvr>
                                        <p:cTn id="152" dur="500"/>
                                        <p:tgtEl>
                                          <p:spTgt spid="65"/>
                                        </p:tgtEl>
                                      </p:cBhvr>
                                    </p:animEffect>
                                  </p:childTnLst>
                                </p:cTn>
                              </p:par>
                              <p:par>
                                <p:cTn id="153" presetID="53" presetClass="entr" presetSubtype="16" fill="hold" grpId="0" nodeType="withEffect">
                                  <p:stCondLst>
                                    <p:cond delay="800"/>
                                  </p:stCondLst>
                                  <p:childTnLst>
                                    <p:set>
                                      <p:cBhvr>
                                        <p:cTn id="154" dur="1" fill="hold">
                                          <p:stCondLst>
                                            <p:cond delay="0"/>
                                          </p:stCondLst>
                                        </p:cTn>
                                        <p:tgtEl>
                                          <p:spTgt spid="66">
                                            <p:txEl>
                                              <p:pRg st="0" end="0"/>
                                            </p:txEl>
                                          </p:spTgt>
                                        </p:tgtEl>
                                        <p:attrNameLst>
                                          <p:attrName>style.visibility</p:attrName>
                                        </p:attrNameLst>
                                      </p:cBhvr>
                                      <p:to>
                                        <p:strVal val="visible"/>
                                      </p:to>
                                    </p:set>
                                    <p:anim calcmode="lin" valueType="num">
                                      <p:cBhvr>
                                        <p:cTn id="155" dur="500" fill="hold"/>
                                        <p:tgtEl>
                                          <p:spTgt spid="66">
                                            <p:txEl>
                                              <p:pRg st="0" end="0"/>
                                            </p:txEl>
                                          </p:spTgt>
                                        </p:tgtEl>
                                        <p:attrNameLst>
                                          <p:attrName>ppt_w</p:attrName>
                                        </p:attrNameLst>
                                      </p:cBhvr>
                                      <p:tavLst>
                                        <p:tav tm="0">
                                          <p:val>
                                            <p:fltVal val="0"/>
                                          </p:val>
                                        </p:tav>
                                        <p:tav tm="100000">
                                          <p:val>
                                            <p:strVal val="#ppt_w"/>
                                          </p:val>
                                        </p:tav>
                                      </p:tavLst>
                                    </p:anim>
                                    <p:anim calcmode="lin" valueType="num">
                                      <p:cBhvr>
                                        <p:cTn id="156" dur="500" fill="hold"/>
                                        <p:tgtEl>
                                          <p:spTgt spid="66">
                                            <p:txEl>
                                              <p:pRg st="0" end="0"/>
                                            </p:txEl>
                                          </p:spTgt>
                                        </p:tgtEl>
                                        <p:attrNameLst>
                                          <p:attrName>ppt_h</p:attrName>
                                        </p:attrNameLst>
                                      </p:cBhvr>
                                      <p:tavLst>
                                        <p:tav tm="0">
                                          <p:val>
                                            <p:fltVal val="0"/>
                                          </p:val>
                                        </p:tav>
                                        <p:tav tm="100000">
                                          <p:val>
                                            <p:strVal val="#ppt_h"/>
                                          </p:val>
                                        </p:tav>
                                      </p:tavLst>
                                    </p:anim>
                                    <p:animEffect transition="in" filter="fade">
                                      <p:cBhvr>
                                        <p:cTn id="157" dur="500"/>
                                        <p:tgtEl>
                                          <p:spTgt spid="66">
                                            <p:txEl>
                                              <p:pRg st="0" end="0"/>
                                            </p:txEl>
                                          </p:spTgt>
                                        </p:tgtEl>
                                      </p:cBhvr>
                                    </p:animEffect>
                                  </p:childTnLst>
                                </p:cTn>
                              </p:par>
                              <p:par>
                                <p:cTn id="158" presetID="53" presetClass="entr" presetSubtype="16" fill="hold" grpId="0" nodeType="withEffect">
                                  <p:stCondLst>
                                    <p:cond delay="800"/>
                                  </p:stCondLst>
                                  <p:childTnLst>
                                    <p:set>
                                      <p:cBhvr>
                                        <p:cTn id="159" dur="1" fill="hold">
                                          <p:stCondLst>
                                            <p:cond delay="0"/>
                                          </p:stCondLst>
                                        </p:cTn>
                                        <p:tgtEl>
                                          <p:spTgt spid="67">
                                            <p:txEl>
                                              <p:pRg st="0" end="0"/>
                                            </p:txEl>
                                          </p:spTgt>
                                        </p:tgtEl>
                                        <p:attrNameLst>
                                          <p:attrName>style.visibility</p:attrName>
                                        </p:attrNameLst>
                                      </p:cBhvr>
                                      <p:to>
                                        <p:strVal val="visible"/>
                                      </p:to>
                                    </p:set>
                                    <p:anim calcmode="lin" valueType="num">
                                      <p:cBhvr>
                                        <p:cTn id="160" dur="500" fill="hold"/>
                                        <p:tgtEl>
                                          <p:spTgt spid="67">
                                            <p:txEl>
                                              <p:pRg st="0" end="0"/>
                                            </p:txEl>
                                          </p:spTgt>
                                        </p:tgtEl>
                                        <p:attrNameLst>
                                          <p:attrName>ppt_w</p:attrName>
                                        </p:attrNameLst>
                                      </p:cBhvr>
                                      <p:tavLst>
                                        <p:tav tm="0">
                                          <p:val>
                                            <p:fltVal val="0"/>
                                          </p:val>
                                        </p:tav>
                                        <p:tav tm="100000">
                                          <p:val>
                                            <p:strVal val="#ppt_w"/>
                                          </p:val>
                                        </p:tav>
                                      </p:tavLst>
                                    </p:anim>
                                    <p:anim calcmode="lin" valueType="num">
                                      <p:cBhvr>
                                        <p:cTn id="161" dur="500" fill="hold"/>
                                        <p:tgtEl>
                                          <p:spTgt spid="67">
                                            <p:txEl>
                                              <p:pRg st="0" end="0"/>
                                            </p:txEl>
                                          </p:spTgt>
                                        </p:tgtEl>
                                        <p:attrNameLst>
                                          <p:attrName>ppt_h</p:attrName>
                                        </p:attrNameLst>
                                      </p:cBhvr>
                                      <p:tavLst>
                                        <p:tav tm="0">
                                          <p:val>
                                            <p:fltVal val="0"/>
                                          </p:val>
                                        </p:tav>
                                        <p:tav tm="100000">
                                          <p:val>
                                            <p:strVal val="#ppt_h"/>
                                          </p:val>
                                        </p:tav>
                                      </p:tavLst>
                                    </p:anim>
                                    <p:animEffect transition="in" filter="fade">
                                      <p:cBhvr>
                                        <p:cTn id="162" dur="500"/>
                                        <p:tgtEl>
                                          <p:spTgt spid="67">
                                            <p:txEl>
                                              <p:pRg st="0" end="0"/>
                                            </p:txEl>
                                          </p:spTgt>
                                        </p:tgtEl>
                                      </p:cBhvr>
                                    </p:animEffect>
                                  </p:childTnLst>
                                </p:cTn>
                              </p:par>
                              <p:par>
                                <p:cTn id="163" presetID="53" presetClass="entr" presetSubtype="16" fill="hold" grpId="0" nodeType="withEffect">
                                  <p:stCondLst>
                                    <p:cond delay="800"/>
                                  </p:stCondLst>
                                  <p:childTnLst>
                                    <p:set>
                                      <p:cBhvr>
                                        <p:cTn id="164" dur="1" fill="hold">
                                          <p:stCondLst>
                                            <p:cond delay="0"/>
                                          </p:stCondLst>
                                        </p:cTn>
                                        <p:tgtEl>
                                          <p:spTgt spid="68"/>
                                        </p:tgtEl>
                                        <p:attrNameLst>
                                          <p:attrName>style.visibility</p:attrName>
                                        </p:attrNameLst>
                                      </p:cBhvr>
                                      <p:to>
                                        <p:strVal val="visible"/>
                                      </p:to>
                                    </p:set>
                                    <p:anim calcmode="lin" valueType="num">
                                      <p:cBhvr>
                                        <p:cTn id="165" dur="500" fill="hold"/>
                                        <p:tgtEl>
                                          <p:spTgt spid="68"/>
                                        </p:tgtEl>
                                        <p:attrNameLst>
                                          <p:attrName>ppt_w</p:attrName>
                                        </p:attrNameLst>
                                      </p:cBhvr>
                                      <p:tavLst>
                                        <p:tav tm="0">
                                          <p:val>
                                            <p:fltVal val="0"/>
                                          </p:val>
                                        </p:tav>
                                        <p:tav tm="100000">
                                          <p:val>
                                            <p:strVal val="#ppt_w"/>
                                          </p:val>
                                        </p:tav>
                                      </p:tavLst>
                                    </p:anim>
                                    <p:anim calcmode="lin" valueType="num">
                                      <p:cBhvr>
                                        <p:cTn id="166" dur="500" fill="hold"/>
                                        <p:tgtEl>
                                          <p:spTgt spid="68"/>
                                        </p:tgtEl>
                                        <p:attrNameLst>
                                          <p:attrName>ppt_h</p:attrName>
                                        </p:attrNameLst>
                                      </p:cBhvr>
                                      <p:tavLst>
                                        <p:tav tm="0">
                                          <p:val>
                                            <p:fltVal val="0"/>
                                          </p:val>
                                        </p:tav>
                                        <p:tav tm="100000">
                                          <p:val>
                                            <p:strVal val="#ppt_h"/>
                                          </p:val>
                                        </p:tav>
                                      </p:tavLst>
                                    </p:anim>
                                    <p:animEffect transition="in" filter="fade">
                                      <p:cBhvr>
                                        <p:cTn id="167" dur="500"/>
                                        <p:tgtEl>
                                          <p:spTgt spid="68"/>
                                        </p:tgtEl>
                                      </p:cBhvr>
                                    </p:animEffect>
                                  </p:childTnLst>
                                </p:cTn>
                              </p:par>
                              <p:par>
                                <p:cTn id="168" presetID="53" presetClass="entr" presetSubtype="16" fill="hold" grpId="0" nodeType="withEffect">
                                  <p:stCondLst>
                                    <p:cond delay="800"/>
                                  </p:stCondLst>
                                  <p:childTnLst>
                                    <p:set>
                                      <p:cBhvr>
                                        <p:cTn id="169" dur="1" fill="hold">
                                          <p:stCondLst>
                                            <p:cond delay="0"/>
                                          </p:stCondLst>
                                        </p:cTn>
                                        <p:tgtEl>
                                          <p:spTgt spid="69">
                                            <p:txEl>
                                              <p:pRg st="0" end="0"/>
                                            </p:txEl>
                                          </p:spTgt>
                                        </p:tgtEl>
                                        <p:attrNameLst>
                                          <p:attrName>style.visibility</p:attrName>
                                        </p:attrNameLst>
                                      </p:cBhvr>
                                      <p:to>
                                        <p:strVal val="visible"/>
                                      </p:to>
                                    </p:set>
                                    <p:anim calcmode="lin" valueType="num">
                                      <p:cBhvr>
                                        <p:cTn id="170" dur="500" fill="hold"/>
                                        <p:tgtEl>
                                          <p:spTgt spid="69">
                                            <p:txEl>
                                              <p:pRg st="0" end="0"/>
                                            </p:txEl>
                                          </p:spTgt>
                                        </p:tgtEl>
                                        <p:attrNameLst>
                                          <p:attrName>ppt_w</p:attrName>
                                        </p:attrNameLst>
                                      </p:cBhvr>
                                      <p:tavLst>
                                        <p:tav tm="0">
                                          <p:val>
                                            <p:fltVal val="0"/>
                                          </p:val>
                                        </p:tav>
                                        <p:tav tm="100000">
                                          <p:val>
                                            <p:strVal val="#ppt_w"/>
                                          </p:val>
                                        </p:tav>
                                      </p:tavLst>
                                    </p:anim>
                                    <p:anim calcmode="lin" valueType="num">
                                      <p:cBhvr>
                                        <p:cTn id="171" dur="500" fill="hold"/>
                                        <p:tgtEl>
                                          <p:spTgt spid="69">
                                            <p:txEl>
                                              <p:pRg st="0" end="0"/>
                                            </p:txEl>
                                          </p:spTgt>
                                        </p:tgtEl>
                                        <p:attrNameLst>
                                          <p:attrName>ppt_h</p:attrName>
                                        </p:attrNameLst>
                                      </p:cBhvr>
                                      <p:tavLst>
                                        <p:tav tm="0">
                                          <p:val>
                                            <p:fltVal val="0"/>
                                          </p:val>
                                        </p:tav>
                                        <p:tav tm="100000">
                                          <p:val>
                                            <p:strVal val="#ppt_h"/>
                                          </p:val>
                                        </p:tav>
                                      </p:tavLst>
                                    </p:anim>
                                    <p:animEffect transition="in" filter="fade">
                                      <p:cBhvr>
                                        <p:cTn id="172" dur="500"/>
                                        <p:tgtEl>
                                          <p:spTgt spid="69">
                                            <p:txEl>
                                              <p:pRg st="0" end="0"/>
                                            </p:txEl>
                                          </p:spTgt>
                                        </p:tgtEl>
                                      </p:cBhvr>
                                    </p:animEffect>
                                  </p:childTnLst>
                                </p:cTn>
                              </p:par>
                              <p:par>
                                <p:cTn id="173" presetID="53" presetClass="entr" presetSubtype="16" fill="hold" nodeType="withEffect">
                                  <p:stCondLst>
                                    <p:cond delay="800"/>
                                  </p:stCondLst>
                                  <p:childTnLst>
                                    <p:set>
                                      <p:cBhvr>
                                        <p:cTn id="174" dur="1" fill="hold">
                                          <p:stCondLst>
                                            <p:cond delay="0"/>
                                          </p:stCondLst>
                                        </p:cTn>
                                        <p:tgtEl>
                                          <p:spTgt spid="70"/>
                                        </p:tgtEl>
                                        <p:attrNameLst>
                                          <p:attrName>style.visibility</p:attrName>
                                        </p:attrNameLst>
                                      </p:cBhvr>
                                      <p:to>
                                        <p:strVal val="visible"/>
                                      </p:to>
                                    </p:set>
                                    <p:anim calcmode="lin" valueType="num">
                                      <p:cBhvr>
                                        <p:cTn id="175" dur="500" fill="hold"/>
                                        <p:tgtEl>
                                          <p:spTgt spid="70"/>
                                        </p:tgtEl>
                                        <p:attrNameLst>
                                          <p:attrName>ppt_w</p:attrName>
                                        </p:attrNameLst>
                                      </p:cBhvr>
                                      <p:tavLst>
                                        <p:tav tm="0">
                                          <p:val>
                                            <p:fltVal val="0"/>
                                          </p:val>
                                        </p:tav>
                                        <p:tav tm="100000">
                                          <p:val>
                                            <p:strVal val="#ppt_w"/>
                                          </p:val>
                                        </p:tav>
                                      </p:tavLst>
                                    </p:anim>
                                    <p:anim calcmode="lin" valueType="num">
                                      <p:cBhvr>
                                        <p:cTn id="176" dur="500" fill="hold"/>
                                        <p:tgtEl>
                                          <p:spTgt spid="70"/>
                                        </p:tgtEl>
                                        <p:attrNameLst>
                                          <p:attrName>ppt_h</p:attrName>
                                        </p:attrNameLst>
                                      </p:cBhvr>
                                      <p:tavLst>
                                        <p:tav tm="0">
                                          <p:val>
                                            <p:fltVal val="0"/>
                                          </p:val>
                                        </p:tav>
                                        <p:tav tm="100000">
                                          <p:val>
                                            <p:strVal val="#ppt_h"/>
                                          </p:val>
                                        </p:tav>
                                      </p:tavLst>
                                    </p:anim>
                                    <p:animEffect transition="in" filter="fade">
                                      <p:cBhvr>
                                        <p:cTn id="177" dur="500"/>
                                        <p:tgtEl>
                                          <p:spTgt spid="70"/>
                                        </p:tgtEl>
                                      </p:cBhvr>
                                    </p:animEffect>
                                  </p:childTnLst>
                                </p:cTn>
                              </p:par>
                              <p:par>
                                <p:cTn id="178" presetID="53" presetClass="entr" presetSubtype="16" fill="hold" grpId="0" nodeType="withEffect">
                                  <p:stCondLst>
                                    <p:cond delay="800"/>
                                  </p:stCondLst>
                                  <p:childTnLst>
                                    <p:set>
                                      <p:cBhvr>
                                        <p:cTn id="179" dur="1" fill="hold">
                                          <p:stCondLst>
                                            <p:cond delay="0"/>
                                          </p:stCondLst>
                                        </p:cTn>
                                        <p:tgtEl>
                                          <p:spTgt spid="71">
                                            <p:txEl>
                                              <p:pRg st="0" end="0"/>
                                            </p:txEl>
                                          </p:spTgt>
                                        </p:tgtEl>
                                        <p:attrNameLst>
                                          <p:attrName>style.visibility</p:attrName>
                                        </p:attrNameLst>
                                      </p:cBhvr>
                                      <p:to>
                                        <p:strVal val="visible"/>
                                      </p:to>
                                    </p:set>
                                    <p:anim calcmode="lin" valueType="num">
                                      <p:cBhvr>
                                        <p:cTn id="180" dur="500" fill="hold"/>
                                        <p:tgtEl>
                                          <p:spTgt spid="71">
                                            <p:txEl>
                                              <p:pRg st="0" end="0"/>
                                            </p:txEl>
                                          </p:spTgt>
                                        </p:tgtEl>
                                        <p:attrNameLst>
                                          <p:attrName>ppt_w</p:attrName>
                                        </p:attrNameLst>
                                      </p:cBhvr>
                                      <p:tavLst>
                                        <p:tav tm="0">
                                          <p:val>
                                            <p:fltVal val="0"/>
                                          </p:val>
                                        </p:tav>
                                        <p:tav tm="100000">
                                          <p:val>
                                            <p:strVal val="#ppt_w"/>
                                          </p:val>
                                        </p:tav>
                                      </p:tavLst>
                                    </p:anim>
                                    <p:anim calcmode="lin" valueType="num">
                                      <p:cBhvr>
                                        <p:cTn id="181" dur="500" fill="hold"/>
                                        <p:tgtEl>
                                          <p:spTgt spid="71">
                                            <p:txEl>
                                              <p:pRg st="0" end="0"/>
                                            </p:txEl>
                                          </p:spTgt>
                                        </p:tgtEl>
                                        <p:attrNameLst>
                                          <p:attrName>ppt_h</p:attrName>
                                        </p:attrNameLst>
                                      </p:cBhvr>
                                      <p:tavLst>
                                        <p:tav tm="0">
                                          <p:val>
                                            <p:fltVal val="0"/>
                                          </p:val>
                                        </p:tav>
                                        <p:tav tm="100000">
                                          <p:val>
                                            <p:strVal val="#ppt_h"/>
                                          </p:val>
                                        </p:tav>
                                      </p:tavLst>
                                    </p:anim>
                                    <p:animEffect transition="in" filter="fade">
                                      <p:cBhvr>
                                        <p:cTn id="182" dur="500"/>
                                        <p:tgtEl>
                                          <p:spTgt spid="71">
                                            <p:txEl>
                                              <p:pRg st="0" end="0"/>
                                            </p:txEl>
                                          </p:spTgt>
                                        </p:tgtEl>
                                      </p:cBhvr>
                                    </p:animEffect>
                                  </p:childTnLst>
                                </p:cTn>
                              </p:par>
                              <p:par>
                                <p:cTn id="183" presetID="53" presetClass="entr" presetSubtype="16" fill="hold" grpId="0" nodeType="withEffect">
                                  <p:stCondLst>
                                    <p:cond delay="800"/>
                                  </p:stCondLst>
                                  <p:childTnLst>
                                    <p:set>
                                      <p:cBhvr>
                                        <p:cTn id="184" dur="1" fill="hold">
                                          <p:stCondLst>
                                            <p:cond delay="0"/>
                                          </p:stCondLst>
                                        </p:cTn>
                                        <p:tgtEl>
                                          <p:spTgt spid="72">
                                            <p:txEl>
                                              <p:pRg st="0" end="0"/>
                                            </p:txEl>
                                          </p:spTgt>
                                        </p:tgtEl>
                                        <p:attrNameLst>
                                          <p:attrName>style.visibility</p:attrName>
                                        </p:attrNameLst>
                                      </p:cBhvr>
                                      <p:to>
                                        <p:strVal val="visible"/>
                                      </p:to>
                                    </p:set>
                                    <p:anim calcmode="lin" valueType="num">
                                      <p:cBhvr>
                                        <p:cTn id="185" dur="500" fill="hold"/>
                                        <p:tgtEl>
                                          <p:spTgt spid="72">
                                            <p:txEl>
                                              <p:pRg st="0" end="0"/>
                                            </p:txEl>
                                          </p:spTgt>
                                        </p:tgtEl>
                                        <p:attrNameLst>
                                          <p:attrName>ppt_w</p:attrName>
                                        </p:attrNameLst>
                                      </p:cBhvr>
                                      <p:tavLst>
                                        <p:tav tm="0">
                                          <p:val>
                                            <p:fltVal val="0"/>
                                          </p:val>
                                        </p:tav>
                                        <p:tav tm="100000">
                                          <p:val>
                                            <p:strVal val="#ppt_w"/>
                                          </p:val>
                                        </p:tav>
                                      </p:tavLst>
                                    </p:anim>
                                    <p:anim calcmode="lin" valueType="num">
                                      <p:cBhvr>
                                        <p:cTn id="186" dur="500" fill="hold"/>
                                        <p:tgtEl>
                                          <p:spTgt spid="72">
                                            <p:txEl>
                                              <p:pRg st="0" end="0"/>
                                            </p:txEl>
                                          </p:spTgt>
                                        </p:tgtEl>
                                        <p:attrNameLst>
                                          <p:attrName>ppt_h</p:attrName>
                                        </p:attrNameLst>
                                      </p:cBhvr>
                                      <p:tavLst>
                                        <p:tav tm="0">
                                          <p:val>
                                            <p:fltVal val="0"/>
                                          </p:val>
                                        </p:tav>
                                        <p:tav tm="100000">
                                          <p:val>
                                            <p:strVal val="#ppt_h"/>
                                          </p:val>
                                        </p:tav>
                                      </p:tavLst>
                                    </p:anim>
                                    <p:animEffect transition="in" filter="fade">
                                      <p:cBhvr>
                                        <p:cTn id="187" dur="500"/>
                                        <p:tgtEl>
                                          <p:spTgt spid="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3" grpId="0" animBg="1"/>
      <p:bldP spid="54" grpId="0" build="p">
        <p:tmplLst>
          <p:tmpl lvl="1">
            <p:tnLst>
              <p:par>
                <p:cTn presetID="53" presetClass="entr" presetSubtype="16" fill="hold" nodeType="withEffect">
                  <p:stCondLst>
                    <p:cond delay="80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6" grpId="0" build="p">
        <p:tmplLst>
          <p:tmpl lvl="1">
            <p:tnLst>
              <p:par>
                <p:cTn presetID="53" presetClass="entr" presetSubtype="16" fill="hold" nodeType="withEffect">
                  <p:stCondLst>
                    <p:cond delay="80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800"/>
                  </p:st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animEffect transition="in" filter="fade">
                      <p:cBhvr>
                        <p:cTn dur="500"/>
                        <p:tgtEl>
                          <p:spTgt spid="57"/>
                        </p:tgtEl>
                      </p:cBhvr>
                    </p:animEffect>
                  </p:childTnLst>
                </p:cTn>
              </p:par>
            </p:tnLst>
          </p:tmpl>
        </p:tmplLst>
      </p:bldP>
      <p:bldP spid="58" grpId="0" animBg="1"/>
      <p:bldP spid="59" grpId="0" build="p">
        <p:tmplLst>
          <p:tmpl lvl="1">
            <p:tnLst>
              <p:par>
                <p:cTn presetID="53" presetClass="entr" presetSubtype="16" fill="hold" nodeType="withEffect">
                  <p:stCondLst>
                    <p:cond delay="800"/>
                  </p:st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animEffect transition="in" filter="fade">
                      <p:cBhvr>
                        <p:cTn dur="500"/>
                        <p:tgtEl>
                          <p:spTgt spid="59"/>
                        </p:tgtEl>
                      </p:cBhvr>
                    </p:animEffect>
                  </p:childTnLst>
                </p:cTn>
              </p:par>
            </p:tnLst>
          </p:tmpl>
        </p:tmplLst>
      </p:bldP>
      <p:bldP spid="61" grpId="0" build="p">
        <p:tmplLst>
          <p:tmpl lvl="1">
            <p:tnLst>
              <p:par>
                <p:cTn presetID="53" presetClass="entr" presetSubtype="16" fill="hold" nodeType="withEffect">
                  <p:stCondLst>
                    <p:cond delay="800"/>
                  </p:stCondLst>
                  <p:childTnLst>
                    <p:set>
                      <p:cBhvr>
                        <p:cTn dur="1" fill="hold">
                          <p:stCondLst>
                            <p:cond delay="0"/>
                          </p:stCondLst>
                        </p:cTn>
                        <p:tgtEl>
                          <p:spTgt spid="61"/>
                        </p:tgtEl>
                        <p:attrNameLst>
                          <p:attrName>style.visibility</p:attrName>
                        </p:attrNameLst>
                      </p:cBhvr>
                      <p:to>
                        <p:strVal val="visible"/>
                      </p:to>
                    </p:set>
                    <p:anim calcmode="lin" valueType="num">
                      <p:cBhvr>
                        <p:cTn dur="500" fill="hold"/>
                        <p:tgtEl>
                          <p:spTgt spid="61"/>
                        </p:tgtEl>
                        <p:attrNameLst>
                          <p:attrName>ppt_w</p:attrName>
                        </p:attrNameLst>
                      </p:cBhvr>
                      <p:tavLst>
                        <p:tav tm="0">
                          <p:val>
                            <p:fltVal val="0"/>
                          </p:val>
                        </p:tav>
                        <p:tav tm="100000">
                          <p:val>
                            <p:strVal val="#ppt_w"/>
                          </p:val>
                        </p:tav>
                      </p:tavLst>
                    </p:anim>
                    <p:anim calcmode="lin" valueType="num">
                      <p:cBhvr>
                        <p:cTn dur="500" fill="hold"/>
                        <p:tgtEl>
                          <p:spTgt spid="61"/>
                        </p:tgtEl>
                        <p:attrNameLst>
                          <p:attrName>ppt_h</p:attrName>
                        </p:attrNameLst>
                      </p:cBhvr>
                      <p:tavLst>
                        <p:tav tm="0">
                          <p:val>
                            <p:fltVal val="0"/>
                          </p:val>
                        </p:tav>
                        <p:tav tm="100000">
                          <p:val>
                            <p:strVal val="#ppt_h"/>
                          </p:val>
                        </p:tav>
                      </p:tavLst>
                    </p:anim>
                    <p:animEffect transition="in" filter="fade">
                      <p:cBhvr>
                        <p:cTn dur="500"/>
                        <p:tgtEl>
                          <p:spTgt spid="61"/>
                        </p:tgtEl>
                      </p:cBhvr>
                    </p:animEffect>
                  </p:childTnLst>
                </p:cTn>
              </p:par>
            </p:tnLst>
          </p:tmpl>
        </p:tmplLst>
      </p:bldP>
      <p:bldP spid="62" grpId="0" build="p">
        <p:tmplLst>
          <p:tmpl lvl="1">
            <p:tnLst>
              <p:par>
                <p:cTn presetID="53" presetClass="entr" presetSubtype="16" fill="hold" nodeType="withEffect">
                  <p:stCondLst>
                    <p:cond delay="800"/>
                  </p:stCondLst>
                  <p:childTnLst>
                    <p:set>
                      <p:cBhvr>
                        <p:cTn dur="1" fill="hold">
                          <p:stCondLst>
                            <p:cond delay="0"/>
                          </p:stCondLst>
                        </p:cTn>
                        <p:tgtEl>
                          <p:spTgt spid="62"/>
                        </p:tgtEl>
                        <p:attrNameLst>
                          <p:attrName>style.visibility</p:attrName>
                        </p:attrNameLst>
                      </p:cBhvr>
                      <p:to>
                        <p:strVal val="visible"/>
                      </p:to>
                    </p:set>
                    <p:anim calcmode="lin" valueType="num">
                      <p:cBhvr>
                        <p:cTn dur="500" fill="hold"/>
                        <p:tgtEl>
                          <p:spTgt spid="62"/>
                        </p:tgtEl>
                        <p:attrNameLst>
                          <p:attrName>ppt_w</p:attrName>
                        </p:attrNameLst>
                      </p:cBhvr>
                      <p:tavLst>
                        <p:tav tm="0">
                          <p:val>
                            <p:fltVal val="0"/>
                          </p:val>
                        </p:tav>
                        <p:tav tm="100000">
                          <p:val>
                            <p:strVal val="#ppt_w"/>
                          </p:val>
                        </p:tav>
                      </p:tavLst>
                    </p:anim>
                    <p:anim calcmode="lin" valueType="num">
                      <p:cBhvr>
                        <p:cTn dur="500" fill="hold"/>
                        <p:tgtEl>
                          <p:spTgt spid="62"/>
                        </p:tgtEl>
                        <p:attrNameLst>
                          <p:attrName>ppt_h</p:attrName>
                        </p:attrNameLst>
                      </p:cBhvr>
                      <p:tavLst>
                        <p:tav tm="0">
                          <p:val>
                            <p:fltVal val="0"/>
                          </p:val>
                        </p:tav>
                        <p:tav tm="100000">
                          <p:val>
                            <p:strVal val="#ppt_h"/>
                          </p:val>
                        </p:tav>
                      </p:tavLst>
                    </p:anim>
                    <p:animEffect transition="in" filter="fade">
                      <p:cBhvr>
                        <p:cTn dur="500"/>
                        <p:tgtEl>
                          <p:spTgt spid="62"/>
                        </p:tgtEl>
                      </p:cBhvr>
                    </p:animEffect>
                  </p:childTnLst>
                </p:cTn>
              </p:par>
            </p:tnLst>
          </p:tmpl>
        </p:tmplLst>
      </p:bldP>
      <p:bldP spid="63" grpId="0" animBg="1"/>
      <p:bldP spid="64" grpId="0" build="p">
        <p:tmplLst>
          <p:tmpl lvl="1">
            <p:tnLst>
              <p:par>
                <p:cTn presetID="53" presetClass="entr" presetSubtype="16" fill="hold" nodeType="withEffect">
                  <p:stCondLst>
                    <p:cond delay="800"/>
                  </p:stCondLst>
                  <p:childTnLst>
                    <p:set>
                      <p:cBhvr>
                        <p:cTn dur="1" fill="hold">
                          <p:stCondLst>
                            <p:cond delay="0"/>
                          </p:stCondLst>
                        </p:cTn>
                        <p:tgtEl>
                          <p:spTgt spid="64"/>
                        </p:tgtEl>
                        <p:attrNameLst>
                          <p:attrName>style.visibility</p:attrName>
                        </p:attrNameLst>
                      </p:cBhvr>
                      <p:to>
                        <p:strVal val="visible"/>
                      </p:to>
                    </p:set>
                    <p:anim calcmode="lin" valueType="num">
                      <p:cBhvr>
                        <p:cTn dur="500" fill="hold"/>
                        <p:tgtEl>
                          <p:spTgt spid="64"/>
                        </p:tgtEl>
                        <p:attrNameLst>
                          <p:attrName>ppt_w</p:attrName>
                        </p:attrNameLst>
                      </p:cBhvr>
                      <p:tavLst>
                        <p:tav tm="0">
                          <p:val>
                            <p:fltVal val="0"/>
                          </p:val>
                        </p:tav>
                        <p:tav tm="100000">
                          <p:val>
                            <p:strVal val="#ppt_w"/>
                          </p:val>
                        </p:tav>
                      </p:tavLst>
                    </p:anim>
                    <p:anim calcmode="lin" valueType="num">
                      <p:cBhvr>
                        <p:cTn dur="500" fill="hold"/>
                        <p:tgtEl>
                          <p:spTgt spid="64"/>
                        </p:tgtEl>
                        <p:attrNameLst>
                          <p:attrName>ppt_h</p:attrName>
                        </p:attrNameLst>
                      </p:cBhvr>
                      <p:tavLst>
                        <p:tav tm="0">
                          <p:val>
                            <p:fltVal val="0"/>
                          </p:val>
                        </p:tav>
                        <p:tav tm="100000">
                          <p:val>
                            <p:strVal val="#ppt_h"/>
                          </p:val>
                        </p:tav>
                      </p:tavLst>
                    </p:anim>
                    <p:animEffect transition="in" filter="fade">
                      <p:cBhvr>
                        <p:cTn dur="500"/>
                        <p:tgtEl>
                          <p:spTgt spid="64"/>
                        </p:tgtEl>
                      </p:cBhvr>
                    </p:animEffect>
                  </p:childTnLst>
                </p:cTn>
              </p:par>
            </p:tnLst>
          </p:tmpl>
        </p:tmplLst>
      </p:bldP>
      <p:bldP spid="66" grpId="0" build="p">
        <p:tmplLst>
          <p:tmpl lvl="1">
            <p:tnLst>
              <p:par>
                <p:cTn presetID="53" presetClass="entr" presetSubtype="16" fill="hold" nodeType="withEffect">
                  <p:stCondLst>
                    <p:cond delay="800"/>
                  </p:stCondLst>
                  <p:childTnLst>
                    <p:set>
                      <p:cBhvr>
                        <p:cTn dur="1" fill="hold">
                          <p:stCondLst>
                            <p:cond delay="0"/>
                          </p:stCondLst>
                        </p:cTn>
                        <p:tgtEl>
                          <p:spTgt spid="66"/>
                        </p:tgtEl>
                        <p:attrNameLst>
                          <p:attrName>style.visibility</p:attrName>
                        </p:attrNameLst>
                      </p:cBhvr>
                      <p:to>
                        <p:strVal val="visible"/>
                      </p:to>
                    </p:set>
                    <p:anim calcmode="lin" valueType="num">
                      <p:cBhvr>
                        <p:cTn dur="500" fill="hold"/>
                        <p:tgtEl>
                          <p:spTgt spid="66"/>
                        </p:tgtEl>
                        <p:attrNameLst>
                          <p:attrName>ppt_w</p:attrName>
                        </p:attrNameLst>
                      </p:cBhvr>
                      <p:tavLst>
                        <p:tav tm="0">
                          <p:val>
                            <p:fltVal val="0"/>
                          </p:val>
                        </p:tav>
                        <p:tav tm="100000">
                          <p:val>
                            <p:strVal val="#ppt_w"/>
                          </p:val>
                        </p:tav>
                      </p:tavLst>
                    </p:anim>
                    <p:anim calcmode="lin" valueType="num">
                      <p:cBhvr>
                        <p:cTn dur="500" fill="hold"/>
                        <p:tgtEl>
                          <p:spTgt spid="66"/>
                        </p:tgtEl>
                        <p:attrNameLst>
                          <p:attrName>ppt_h</p:attrName>
                        </p:attrNameLst>
                      </p:cBhvr>
                      <p:tavLst>
                        <p:tav tm="0">
                          <p:val>
                            <p:fltVal val="0"/>
                          </p:val>
                        </p:tav>
                        <p:tav tm="100000">
                          <p:val>
                            <p:strVal val="#ppt_h"/>
                          </p:val>
                        </p:tav>
                      </p:tavLst>
                    </p:anim>
                    <p:animEffect transition="in" filter="fade">
                      <p:cBhvr>
                        <p:cTn dur="500"/>
                        <p:tgtEl>
                          <p:spTgt spid="66"/>
                        </p:tgtEl>
                      </p:cBhvr>
                    </p:animEffect>
                  </p:childTnLst>
                </p:cTn>
              </p:par>
            </p:tnLst>
          </p:tmpl>
        </p:tmplLst>
      </p:bldP>
      <p:bldP spid="67" grpId="0" build="p">
        <p:tmplLst>
          <p:tmpl lvl="1">
            <p:tnLst>
              <p:par>
                <p:cTn presetID="53" presetClass="entr" presetSubtype="16" fill="hold" nodeType="withEffect">
                  <p:stCondLst>
                    <p:cond delay="800"/>
                  </p:stCondLst>
                  <p:childTnLst>
                    <p:set>
                      <p:cBhvr>
                        <p:cTn dur="1" fill="hold">
                          <p:stCondLst>
                            <p:cond delay="0"/>
                          </p:stCondLst>
                        </p:cTn>
                        <p:tgtEl>
                          <p:spTgt spid="67"/>
                        </p:tgtEl>
                        <p:attrNameLst>
                          <p:attrName>style.visibility</p:attrName>
                        </p:attrNameLst>
                      </p:cBhvr>
                      <p:to>
                        <p:strVal val="visible"/>
                      </p:to>
                    </p:set>
                    <p:anim calcmode="lin" valueType="num">
                      <p:cBhvr>
                        <p:cTn dur="500" fill="hold"/>
                        <p:tgtEl>
                          <p:spTgt spid="67"/>
                        </p:tgtEl>
                        <p:attrNameLst>
                          <p:attrName>ppt_w</p:attrName>
                        </p:attrNameLst>
                      </p:cBhvr>
                      <p:tavLst>
                        <p:tav tm="0">
                          <p:val>
                            <p:fltVal val="0"/>
                          </p:val>
                        </p:tav>
                        <p:tav tm="100000">
                          <p:val>
                            <p:strVal val="#ppt_w"/>
                          </p:val>
                        </p:tav>
                      </p:tavLst>
                    </p:anim>
                    <p:anim calcmode="lin" valueType="num">
                      <p:cBhvr>
                        <p:cTn dur="500" fill="hold"/>
                        <p:tgtEl>
                          <p:spTgt spid="67"/>
                        </p:tgtEl>
                        <p:attrNameLst>
                          <p:attrName>ppt_h</p:attrName>
                        </p:attrNameLst>
                      </p:cBhvr>
                      <p:tavLst>
                        <p:tav tm="0">
                          <p:val>
                            <p:fltVal val="0"/>
                          </p:val>
                        </p:tav>
                        <p:tav tm="100000">
                          <p:val>
                            <p:strVal val="#ppt_h"/>
                          </p:val>
                        </p:tav>
                      </p:tavLst>
                    </p:anim>
                    <p:animEffect transition="in" filter="fade">
                      <p:cBhvr>
                        <p:cTn dur="500"/>
                        <p:tgtEl>
                          <p:spTgt spid="67"/>
                        </p:tgtEl>
                      </p:cBhvr>
                    </p:animEffect>
                  </p:childTnLst>
                </p:cTn>
              </p:par>
            </p:tnLst>
          </p:tmpl>
        </p:tmplLst>
      </p:bldP>
      <p:bldP spid="68" grpId="0" animBg="1"/>
      <p:bldP spid="69" grpId="0" build="p">
        <p:tmplLst>
          <p:tmpl lvl="1">
            <p:tnLst>
              <p:par>
                <p:cTn presetID="53" presetClass="entr" presetSubtype="16" fill="hold" nodeType="withEffect">
                  <p:stCondLst>
                    <p:cond delay="800"/>
                  </p:stCondLst>
                  <p:childTnLst>
                    <p:set>
                      <p:cBhvr>
                        <p:cTn dur="1" fill="hold">
                          <p:stCondLst>
                            <p:cond delay="0"/>
                          </p:stCondLst>
                        </p:cTn>
                        <p:tgtEl>
                          <p:spTgt spid="69"/>
                        </p:tgtEl>
                        <p:attrNameLst>
                          <p:attrName>style.visibility</p:attrName>
                        </p:attrNameLst>
                      </p:cBhvr>
                      <p:to>
                        <p:strVal val="visible"/>
                      </p:to>
                    </p:set>
                    <p:anim calcmode="lin" valueType="num">
                      <p:cBhvr>
                        <p:cTn dur="500" fill="hold"/>
                        <p:tgtEl>
                          <p:spTgt spid="69"/>
                        </p:tgtEl>
                        <p:attrNameLst>
                          <p:attrName>ppt_w</p:attrName>
                        </p:attrNameLst>
                      </p:cBhvr>
                      <p:tavLst>
                        <p:tav tm="0">
                          <p:val>
                            <p:fltVal val="0"/>
                          </p:val>
                        </p:tav>
                        <p:tav tm="100000">
                          <p:val>
                            <p:strVal val="#ppt_w"/>
                          </p:val>
                        </p:tav>
                      </p:tavLst>
                    </p:anim>
                    <p:anim calcmode="lin" valueType="num">
                      <p:cBhvr>
                        <p:cTn dur="500" fill="hold"/>
                        <p:tgtEl>
                          <p:spTgt spid="69"/>
                        </p:tgtEl>
                        <p:attrNameLst>
                          <p:attrName>ppt_h</p:attrName>
                        </p:attrNameLst>
                      </p:cBhvr>
                      <p:tavLst>
                        <p:tav tm="0">
                          <p:val>
                            <p:fltVal val="0"/>
                          </p:val>
                        </p:tav>
                        <p:tav tm="100000">
                          <p:val>
                            <p:strVal val="#ppt_h"/>
                          </p:val>
                        </p:tav>
                      </p:tavLst>
                    </p:anim>
                    <p:animEffect transition="in" filter="fade">
                      <p:cBhvr>
                        <p:cTn dur="500"/>
                        <p:tgtEl>
                          <p:spTgt spid="69"/>
                        </p:tgtEl>
                      </p:cBhvr>
                    </p:animEffect>
                  </p:childTnLst>
                </p:cTn>
              </p:par>
            </p:tnLst>
          </p:tmpl>
        </p:tmplLst>
      </p:bldP>
      <p:bldP spid="71" grpId="0" build="p">
        <p:tmplLst>
          <p:tmpl lvl="1">
            <p:tnLst>
              <p:par>
                <p:cTn presetID="53" presetClass="entr" presetSubtype="16" fill="hold" nodeType="withEffect">
                  <p:stCondLst>
                    <p:cond delay="800"/>
                  </p:stCondLst>
                  <p:childTnLst>
                    <p:set>
                      <p:cBhvr>
                        <p:cTn dur="1" fill="hold">
                          <p:stCondLst>
                            <p:cond delay="0"/>
                          </p:stCondLst>
                        </p:cTn>
                        <p:tgtEl>
                          <p:spTgt spid="71"/>
                        </p:tgtEl>
                        <p:attrNameLst>
                          <p:attrName>style.visibility</p:attrName>
                        </p:attrNameLst>
                      </p:cBhvr>
                      <p:to>
                        <p:strVal val="visible"/>
                      </p:to>
                    </p:set>
                    <p:anim calcmode="lin" valueType="num">
                      <p:cBhvr>
                        <p:cTn dur="500" fill="hold"/>
                        <p:tgtEl>
                          <p:spTgt spid="71"/>
                        </p:tgtEl>
                        <p:attrNameLst>
                          <p:attrName>ppt_w</p:attrName>
                        </p:attrNameLst>
                      </p:cBhvr>
                      <p:tavLst>
                        <p:tav tm="0">
                          <p:val>
                            <p:fltVal val="0"/>
                          </p:val>
                        </p:tav>
                        <p:tav tm="100000">
                          <p:val>
                            <p:strVal val="#ppt_w"/>
                          </p:val>
                        </p:tav>
                      </p:tavLst>
                    </p:anim>
                    <p:anim calcmode="lin" valueType="num">
                      <p:cBhvr>
                        <p:cTn dur="500" fill="hold"/>
                        <p:tgtEl>
                          <p:spTgt spid="71"/>
                        </p:tgtEl>
                        <p:attrNameLst>
                          <p:attrName>ppt_h</p:attrName>
                        </p:attrNameLst>
                      </p:cBhvr>
                      <p:tavLst>
                        <p:tav tm="0">
                          <p:val>
                            <p:fltVal val="0"/>
                          </p:val>
                        </p:tav>
                        <p:tav tm="100000">
                          <p:val>
                            <p:strVal val="#ppt_h"/>
                          </p:val>
                        </p:tav>
                      </p:tavLst>
                    </p:anim>
                    <p:animEffect transition="in" filter="fade">
                      <p:cBhvr>
                        <p:cTn dur="500"/>
                        <p:tgtEl>
                          <p:spTgt spid="71"/>
                        </p:tgtEl>
                      </p:cBhvr>
                    </p:animEffect>
                  </p:childTnLst>
                </p:cTn>
              </p:par>
            </p:tnLst>
          </p:tmpl>
        </p:tmplLst>
      </p:bldP>
      <p:bldP spid="72" grpId="0" build="p">
        <p:tmplLst>
          <p:tmpl lvl="1">
            <p:tnLst>
              <p:par>
                <p:cTn presetID="53" presetClass="entr" presetSubtype="16" fill="hold" nodeType="withEffect">
                  <p:stCondLst>
                    <p:cond delay="800"/>
                  </p:stCondLst>
                  <p:childTnLst>
                    <p:set>
                      <p:cBhvr>
                        <p:cTn dur="1" fill="hold">
                          <p:stCondLst>
                            <p:cond delay="0"/>
                          </p:stCondLst>
                        </p:cTn>
                        <p:tgtEl>
                          <p:spTgt spid="72"/>
                        </p:tgtEl>
                        <p:attrNameLst>
                          <p:attrName>style.visibility</p:attrName>
                        </p:attrNameLst>
                      </p:cBhvr>
                      <p:to>
                        <p:strVal val="visible"/>
                      </p:to>
                    </p:set>
                    <p:anim calcmode="lin" valueType="num">
                      <p:cBhvr>
                        <p:cTn dur="500" fill="hold"/>
                        <p:tgtEl>
                          <p:spTgt spid="72"/>
                        </p:tgtEl>
                        <p:attrNameLst>
                          <p:attrName>ppt_w</p:attrName>
                        </p:attrNameLst>
                      </p:cBhvr>
                      <p:tavLst>
                        <p:tav tm="0">
                          <p:val>
                            <p:fltVal val="0"/>
                          </p:val>
                        </p:tav>
                        <p:tav tm="100000">
                          <p:val>
                            <p:strVal val="#ppt_w"/>
                          </p:val>
                        </p:tav>
                      </p:tavLst>
                    </p:anim>
                    <p:anim calcmode="lin" valueType="num">
                      <p:cBhvr>
                        <p:cTn dur="500" fill="hold"/>
                        <p:tgtEl>
                          <p:spTgt spid="72"/>
                        </p:tgtEl>
                        <p:attrNameLst>
                          <p:attrName>ppt_h</p:attrName>
                        </p:attrNameLst>
                      </p:cBhvr>
                      <p:tavLst>
                        <p:tav tm="0">
                          <p:val>
                            <p:fltVal val="0"/>
                          </p:val>
                        </p:tav>
                        <p:tav tm="100000">
                          <p:val>
                            <p:strVal val="#ppt_h"/>
                          </p:val>
                        </p:tav>
                      </p:tavLst>
                    </p:anim>
                    <p:animEffect transition="in" filter="fade">
                      <p:cBhvr>
                        <p:cTn dur="500"/>
                        <p:tgtEl>
                          <p:spTgt spid="72"/>
                        </p:tgtEl>
                      </p:cBhvr>
                    </p:animEffect>
                  </p:childTnLst>
                </p:cTn>
              </p:par>
            </p:tnLst>
          </p:tmpl>
        </p:tmplLst>
      </p:bldP>
      <p:bldP spid="40" grpId="0" build="p">
        <p:tmplLst>
          <p:tmpl lvl="1">
            <p:tnLst>
              <p:par>
                <p:cTn presetID="10" presetClass="entr" presetSubtype="0" fill="hold" nodeType="withEffect" nodePh="1">
                  <p:stCondLst>
                    <p:cond delay="8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Left text">
    <p:spTree>
      <p:nvGrpSpPr>
        <p:cNvPr id="1" name=""/>
        <p:cNvGrpSpPr/>
        <p:nvPr/>
      </p:nvGrpSpPr>
      <p:grpSpPr>
        <a:xfrm>
          <a:off x="0" y="0"/>
          <a:ext cx="0" cy="0"/>
          <a:chOff x="0" y="0"/>
          <a:chExt cx="0" cy="0"/>
        </a:xfrm>
      </p:grpSpPr>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Text Placeholder 7"/>
          <p:cNvSpPr>
            <a:spLocks noGrp="1"/>
          </p:cNvSpPr>
          <p:nvPr>
            <p:ph type="body" sz="quarter" idx="10" hasCustomPrompt="1"/>
          </p:nvPr>
        </p:nvSpPr>
        <p:spPr>
          <a:xfrm>
            <a:off x="1180042" y="727464"/>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51" name="Straight Connector 50"/>
          <p:cNvCxnSpPr/>
          <p:nvPr userDrawn="1"/>
        </p:nvCxnSpPr>
        <p:spPr>
          <a:xfrm flipV="1">
            <a:off x="1180042" y="1270130"/>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flipH="1">
            <a:off x="1180042" y="562995"/>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4" name="Text Placeholder 7"/>
          <p:cNvSpPr>
            <a:spLocks noGrp="1"/>
          </p:cNvSpPr>
          <p:nvPr>
            <p:ph type="body" sz="quarter" idx="17" hasCustomPrompt="1"/>
          </p:nvPr>
        </p:nvSpPr>
        <p:spPr>
          <a:xfrm>
            <a:off x="1317041"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55" name="Straight Connector 54"/>
          <p:cNvCxnSpPr/>
          <p:nvPr userDrawn="1"/>
        </p:nvCxnSpPr>
        <p:spPr>
          <a:xfrm>
            <a:off x="1446305" y="4612895"/>
            <a:ext cx="15999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6" name="Text Placeholder 2"/>
          <p:cNvSpPr>
            <a:spLocks noGrp="1"/>
          </p:cNvSpPr>
          <p:nvPr>
            <p:ph type="body" sz="quarter" idx="18" hasCustomPrompt="1"/>
          </p:nvPr>
        </p:nvSpPr>
        <p:spPr>
          <a:xfrm>
            <a:off x="1312334"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59" name="Text Placeholder 7"/>
          <p:cNvSpPr>
            <a:spLocks noGrp="1"/>
          </p:cNvSpPr>
          <p:nvPr>
            <p:ph type="body" sz="quarter" idx="29" hasCustomPrompt="1"/>
          </p:nvPr>
        </p:nvSpPr>
        <p:spPr>
          <a:xfrm>
            <a:off x="4209819"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0" name="Straight Connector 59"/>
          <p:cNvCxnSpPr/>
          <p:nvPr userDrawn="1"/>
        </p:nvCxnSpPr>
        <p:spPr>
          <a:xfrm>
            <a:off x="4339083" y="4612895"/>
            <a:ext cx="159999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1" name="Text Placeholder 2"/>
          <p:cNvSpPr>
            <a:spLocks noGrp="1"/>
          </p:cNvSpPr>
          <p:nvPr>
            <p:ph type="body" sz="quarter" idx="30" hasCustomPrompt="1"/>
          </p:nvPr>
        </p:nvSpPr>
        <p:spPr>
          <a:xfrm>
            <a:off x="4205112"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4" name="Text Placeholder 7"/>
          <p:cNvSpPr>
            <a:spLocks noGrp="1"/>
          </p:cNvSpPr>
          <p:nvPr>
            <p:ph type="body" sz="quarter" idx="32" hasCustomPrompt="1"/>
          </p:nvPr>
        </p:nvSpPr>
        <p:spPr>
          <a:xfrm>
            <a:off x="7130819"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5" name="Straight Connector 64"/>
          <p:cNvCxnSpPr/>
          <p:nvPr userDrawn="1"/>
        </p:nvCxnSpPr>
        <p:spPr>
          <a:xfrm>
            <a:off x="7260083" y="4612895"/>
            <a:ext cx="1599998"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6" name="Text Placeholder 2"/>
          <p:cNvSpPr>
            <a:spLocks noGrp="1"/>
          </p:cNvSpPr>
          <p:nvPr>
            <p:ph type="body" sz="quarter" idx="33" hasCustomPrompt="1"/>
          </p:nvPr>
        </p:nvSpPr>
        <p:spPr>
          <a:xfrm>
            <a:off x="7126112"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Tree>
    <p:extLst>
      <p:ext uri="{BB962C8B-B14F-4D97-AF65-F5344CB8AC3E}">
        <p14:creationId xmlns:p14="http://schemas.microsoft.com/office/powerpoint/2010/main" val="118792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50">
                                            <p:txEl>
                                              <p:pRg st="0" end="0"/>
                                            </p:txEl>
                                          </p:spTgt>
                                        </p:tgtEl>
                                        <p:attrNameLst>
                                          <p:attrName>style.visibility</p:attrName>
                                        </p:attrNameLst>
                                      </p:cBhvr>
                                      <p:to>
                                        <p:strVal val="visible"/>
                                      </p:to>
                                    </p:set>
                                    <p:animEffect transition="in" filter="fade">
                                      <p:cBhvr>
                                        <p:cTn id="82" dur="400"/>
                                        <p:tgtEl>
                                          <p:spTgt spid="50">
                                            <p:txEl>
                                              <p:pRg st="0" end="0"/>
                                            </p:txEl>
                                          </p:spTgt>
                                        </p:tgtEl>
                                      </p:cBhvr>
                                    </p:animEffect>
                                    <p:anim calcmode="lin" valueType="num">
                                      <p:cBhvr>
                                        <p:cTn id="83"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50">
                                            <p:txEl>
                                              <p:pRg st="0" end="0"/>
                                            </p:txEl>
                                          </p:spTgt>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200"/>
                                  </p:stCondLst>
                                  <p:childTnLst>
                                    <p:set>
                                      <p:cBhvr>
                                        <p:cTn id="86" dur="1" fill="hold">
                                          <p:stCondLst>
                                            <p:cond delay="0"/>
                                          </p:stCondLst>
                                        </p:cTn>
                                        <p:tgtEl>
                                          <p:spTgt spid="54">
                                            <p:txEl>
                                              <p:pRg st="0" end="0"/>
                                            </p:txEl>
                                          </p:spTgt>
                                        </p:tgtEl>
                                        <p:attrNameLst>
                                          <p:attrName>style.visibility</p:attrName>
                                        </p:attrNameLst>
                                      </p:cBhvr>
                                      <p:to>
                                        <p:strVal val="visible"/>
                                      </p:to>
                                    </p:set>
                                    <p:animEffect transition="in" filter="fade">
                                      <p:cBhvr>
                                        <p:cTn id="87" dur="400"/>
                                        <p:tgtEl>
                                          <p:spTgt spid="54">
                                            <p:txEl>
                                              <p:pRg st="0" end="0"/>
                                            </p:txEl>
                                          </p:spTgt>
                                        </p:tgtEl>
                                      </p:cBhvr>
                                    </p:animEffect>
                                    <p:anim calcmode="lin" valueType="num">
                                      <p:cBhvr>
                                        <p:cTn id="88" dur="4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89" dur="400" fill="hold"/>
                                        <p:tgtEl>
                                          <p:spTgt spid="54">
                                            <p:txEl>
                                              <p:pRg st="0" end="0"/>
                                            </p:txEl>
                                          </p:spTgt>
                                        </p:tgtEl>
                                        <p:attrNameLst>
                                          <p:attrName>ppt_y</p:attrName>
                                        </p:attrNameLst>
                                      </p:cBhvr>
                                      <p:tavLst>
                                        <p:tav tm="0">
                                          <p:val>
                                            <p:strVal val="#ppt_y+.1"/>
                                          </p:val>
                                        </p:tav>
                                        <p:tav tm="100000">
                                          <p:val>
                                            <p:strVal val="#ppt_y"/>
                                          </p:val>
                                        </p:tav>
                                      </p:tavLst>
                                    </p:anim>
                                  </p:childTnLst>
                                </p:cTn>
                              </p:par>
                              <p:par>
                                <p:cTn id="90" presetID="10" presetClass="entr" presetSubtype="0" fill="hold" grpId="0" nodeType="withEffect">
                                  <p:stCondLst>
                                    <p:cond delay="800"/>
                                  </p:stCondLst>
                                  <p:childTnLst>
                                    <p:set>
                                      <p:cBhvr>
                                        <p:cTn id="91" dur="1" fill="hold">
                                          <p:stCondLst>
                                            <p:cond delay="0"/>
                                          </p:stCondLst>
                                        </p:cTn>
                                        <p:tgtEl>
                                          <p:spTgt spid="56">
                                            <p:txEl>
                                              <p:pRg st="0" end="0"/>
                                            </p:txEl>
                                          </p:spTgt>
                                        </p:tgtEl>
                                        <p:attrNameLst>
                                          <p:attrName>style.visibility</p:attrName>
                                        </p:attrNameLst>
                                      </p:cBhvr>
                                      <p:to>
                                        <p:strVal val="visible"/>
                                      </p:to>
                                    </p:set>
                                    <p:animEffect transition="in" filter="fade">
                                      <p:cBhvr>
                                        <p:cTn id="92" dur="500"/>
                                        <p:tgtEl>
                                          <p:spTgt spid="56">
                                            <p:txEl>
                                              <p:pRg st="0" end="0"/>
                                            </p:txEl>
                                          </p:spTgt>
                                        </p:tgtEl>
                                      </p:cBhvr>
                                    </p:animEffect>
                                  </p:childTnLst>
                                </p:cTn>
                              </p:par>
                              <p:par>
                                <p:cTn id="93" presetID="42" presetClass="entr" presetSubtype="0" fill="hold" grpId="0" nodeType="withEffect">
                                  <p:stCondLst>
                                    <p:cond delay="200"/>
                                  </p:stCondLst>
                                  <p:childTnLst>
                                    <p:set>
                                      <p:cBhvr>
                                        <p:cTn id="94" dur="1" fill="hold">
                                          <p:stCondLst>
                                            <p:cond delay="0"/>
                                          </p:stCondLst>
                                        </p:cTn>
                                        <p:tgtEl>
                                          <p:spTgt spid="59">
                                            <p:txEl>
                                              <p:pRg st="0" end="0"/>
                                            </p:txEl>
                                          </p:spTgt>
                                        </p:tgtEl>
                                        <p:attrNameLst>
                                          <p:attrName>style.visibility</p:attrName>
                                        </p:attrNameLst>
                                      </p:cBhvr>
                                      <p:to>
                                        <p:strVal val="visible"/>
                                      </p:to>
                                    </p:set>
                                    <p:animEffect transition="in" filter="fade">
                                      <p:cBhvr>
                                        <p:cTn id="95" dur="400"/>
                                        <p:tgtEl>
                                          <p:spTgt spid="59">
                                            <p:txEl>
                                              <p:pRg st="0" end="0"/>
                                            </p:txEl>
                                          </p:spTgt>
                                        </p:tgtEl>
                                      </p:cBhvr>
                                    </p:animEffect>
                                    <p:anim calcmode="lin" valueType="num">
                                      <p:cBhvr>
                                        <p:cTn id="96"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97" dur="400" fill="hold"/>
                                        <p:tgtEl>
                                          <p:spTgt spid="59">
                                            <p:txEl>
                                              <p:pRg st="0" end="0"/>
                                            </p:txEl>
                                          </p:spTgt>
                                        </p:tgtEl>
                                        <p:attrNameLst>
                                          <p:attrName>ppt_y</p:attrName>
                                        </p:attrNameLst>
                                      </p:cBhvr>
                                      <p:tavLst>
                                        <p:tav tm="0">
                                          <p:val>
                                            <p:strVal val="#ppt_y+.1"/>
                                          </p:val>
                                        </p:tav>
                                        <p:tav tm="100000">
                                          <p:val>
                                            <p:strVal val="#ppt_y"/>
                                          </p:val>
                                        </p:tav>
                                      </p:tavLst>
                                    </p:anim>
                                  </p:childTnLst>
                                </p:cTn>
                              </p:par>
                              <p:par>
                                <p:cTn id="98" presetID="10" presetClass="entr" presetSubtype="0" fill="hold" grpId="0" nodeType="withEffect">
                                  <p:stCondLst>
                                    <p:cond delay="800"/>
                                  </p:stCondLst>
                                  <p:childTnLst>
                                    <p:set>
                                      <p:cBhvr>
                                        <p:cTn id="99" dur="1" fill="hold">
                                          <p:stCondLst>
                                            <p:cond delay="0"/>
                                          </p:stCondLst>
                                        </p:cTn>
                                        <p:tgtEl>
                                          <p:spTgt spid="61">
                                            <p:txEl>
                                              <p:pRg st="0" end="0"/>
                                            </p:txEl>
                                          </p:spTgt>
                                        </p:tgtEl>
                                        <p:attrNameLst>
                                          <p:attrName>style.visibility</p:attrName>
                                        </p:attrNameLst>
                                      </p:cBhvr>
                                      <p:to>
                                        <p:strVal val="visible"/>
                                      </p:to>
                                    </p:set>
                                    <p:animEffect transition="in" filter="fade">
                                      <p:cBhvr>
                                        <p:cTn id="100" dur="500"/>
                                        <p:tgtEl>
                                          <p:spTgt spid="61">
                                            <p:txEl>
                                              <p:pRg st="0" end="0"/>
                                            </p:txEl>
                                          </p:spTgt>
                                        </p:tgtEl>
                                      </p:cBhvr>
                                    </p:animEffect>
                                  </p:childTnLst>
                                </p:cTn>
                              </p:par>
                              <p:par>
                                <p:cTn id="101" presetID="42" presetClass="entr" presetSubtype="0" fill="hold" grpId="0" nodeType="withEffect">
                                  <p:stCondLst>
                                    <p:cond delay="200"/>
                                  </p:stCondLst>
                                  <p:childTnLst>
                                    <p:set>
                                      <p:cBhvr>
                                        <p:cTn id="102" dur="1" fill="hold">
                                          <p:stCondLst>
                                            <p:cond delay="0"/>
                                          </p:stCondLst>
                                        </p:cTn>
                                        <p:tgtEl>
                                          <p:spTgt spid="64">
                                            <p:txEl>
                                              <p:pRg st="0" end="0"/>
                                            </p:txEl>
                                          </p:spTgt>
                                        </p:tgtEl>
                                        <p:attrNameLst>
                                          <p:attrName>style.visibility</p:attrName>
                                        </p:attrNameLst>
                                      </p:cBhvr>
                                      <p:to>
                                        <p:strVal val="visible"/>
                                      </p:to>
                                    </p:set>
                                    <p:animEffect transition="in" filter="fade">
                                      <p:cBhvr>
                                        <p:cTn id="103" dur="400"/>
                                        <p:tgtEl>
                                          <p:spTgt spid="64">
                                            <p:txEl>
                                              <p:pRg st="0" end="0"/>
                                            </p:txEl>
                                          </p:spTgt>
                                        </p:tgtEl>
                                      </p:cBhvr>
                                    </p:animEffect>
                                    <p:anim calcmode="lin" valueType="num">
                                      <p:cBhvr>
                                        <p:cTn id="104" dur="400" fill="hold"/>
                                        <p:tgtEl>
                                          <p:spTgt spid="64">
                                            <p:txEl>
                                              <p:pRg st="0" end="0"/>
                                            </p:txEl>
                                          </p:spTgt>
                                        </p:tgtEl>
                                        <p:attrNameLst>
                                          <p:attrName>ppt_x</p:attrName>
                                        </p:attrNameLst>
                                      </p:cBhvr>
                                      <p:tavLst>
                                        <p:tav tm="0">
                                          <p:val>
                                            <p:strVal val="#ppt_x"/>
                                          </p:val>
                                        </p:tav>
                                        <p:tav tm="100000">
                                          <p:val>
                                            <p:strVal val="#ppt_x"/>
                                          </p:val>
                                        </p:tav>
                                      </p:tavLst>
                                    </p:anim>
                                    <p:anim calcmode="lin" valueType="num">
                                      <p:cBhvr>
                                        <p:cTn id="105" dur="400" fill="hold"/>
                                        <p:tgtEl>
                                          <p:spTgt spid="64">
                                            <p:txEl>
                                              <p:pRg st="0" end="0"/>
                                            </p:txEl>
                                          </p:spTgt>
                                        </p:tgtEl>
                                        <p:attrNameLst>
                                          <p:attrName>ppt_y</p:attrName>
                                        </p:attrNameLst>
                                      </p:cBhvr>
                                      <p:tavLst>
                                        <p:tav tm="0">
                                          <p:val>
                                            <p:strVal val="#ppt_y+.1"/>
                                          </p:val>
                                        </p:tav>
                                        <p:tav tm="100000">
                                          <p:val>
                                            <p:strVal val="#ppt_y"/>
                                          </p:val>
                                        </p:tav>
                                      </p:tavLst>
                                    </p:anim>
                                  </p:childTnLst>
                                </p:cTn>
                              </p:par>
                              <p:par>
                                <p:cTn id="106" presetID="10" presetClass="entr" presetSubtype="0" fill="hold" grpId="0" nodeType="withEffect">
                                  <p:stCondLst>
                                    <p:cond delay="800"/>
                                  </p:stCondLst>
                                  <p:childTnLst>
                                    <p:set>
                                      <p:cBhvr>
                                        <p:cTn id="107" dur="1" fill="hold">
                                          <p:stCondLst>
                                            <p:cond delay="0"/>
                                          </p:stCondLst>
                                        </p:cTn>
                                        <p:tgtEl>
                                          <p:spTgt spid="66">
                                            <p:txEl>
                                              <p:pRg st="0" end="0"/>
                                            </p:txEl>
                                          </p:spTgt>
                                        </p:tgtEl>
                                        <p:attrNameLst>
                                          <p:attrName>style.visibility</p:attrName>
                                        </p:attrNameLst>
                                      </p:cBhvr>
                                      <p:to>
                                        <p:strVal val="visible"/>
                                      </p:to>
                                    </p:set>
                                    <p:animEffect transition="in" filter="fade">
                                      <p:cBhvr>
                                        <p:cTn id="108" dur="500"/>
                                        <p:tgtEl>
                                          <p:spTgt spid="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42" presetClass="entr" presetSubtype="0"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Effect transition="in" filter="fade">
                      <p:cBhvr>
                        <p:cTn dur="400"/>
                        <p:tgtEl>
                          <p:spTgt spid="54"/>
                        </p:tgtEl>
                      </p:cBhvr>
                    </p:animEffect>
                    <p:anim calcmode="lin" valueType="num">
                      <p:cBhvr>
                        <p:cTn dur="400" fill="hold"/>
                        <p:tgtEl>
                          <p:spTgt spid="54"/>
                        </p:tgtEl>
                        <p:attrNameLst>
                          <p:attrName>ppt_x</p:attrName>
                        </p:attrNameLst>
                      </p:cBhvr>
                      <p:tavLst>
                        <p:tav tm="0">
                          <p:val>
                            <p:strVal val="#ppt_x"/>
                          </p:val>
                        </p:tav>
                        <p:tav tm="100000">
                          <p:val>
                            <p:strVal val="#ppt_x"/>
                          </p:val>
                        </p:tav>
                      </p:tavLst>
                    </p:anim>
                    <p:anim calcmode="lin" valueType="num">
                      <p:cBhvr>
                        <p:cTn dur="400" fill="hold"/>
                        <p:tgtEl>
                          <p:spTgt spid="54"/>
                        </p:tgtEl>
                        <p:attrNameLst>
                          <p:attrName>ppt_y</p:attrName>
                        </p:attrNameLst>
                      </p:cBhvr>
                      <p:tavLst>
                        <p:tav tm="0">
                          <p:val>
                            <p:strVal val="#ppt_y+.1"/>
                          </p:val>
                        </p:tav>
                        <p:tav tm="100000">
                          <p:val>
                            <p:strVal val="#ppt_y"/>
                          </p:val>
                        </p:tav>
                      </p:tavLst>
                    </p:anim>
                  </p:childTnLst>
                </p:cTn>
              </p:par>
            </p:tnLst>
          </p:tmpl>
        </p:tmplLst>
      </p:bldP>
      <p:bldP spid="56" grpId="0" build="p">
        <p:tmplLst>
          <p:tmpl lvl="1">
            <p:tnLst>
              <p:par>
                <p:cTn presetID="10" presetClass="entr" presetSubtype="0" fill="hold" nodeType="withEffect" nodePh="1">
                  <p:stCondLst>
                    <p:cond delay="8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P spid="61" grpId="0" build="p">
        <p:tmplLst>
          <p:tmpl lvl="1">
            <p:tnLst>
              <p:par>
                <p:cTn presetID="10" presetClass="entr" presetSubtype="0" fill="hold" nodeType="withEffect" nodePh="1">
                  <p:stCondLst>
                    <p:cond delay="8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4" grpId="0" build="p">
        <p:tmplLst>
          <p:tmpl lvl="1">
            <p:tnLst>
              <p:par>
                <p:cTn presetID="42" presetClass="entr" presetSubtype="0" fill="hold" nodeType="withEffect">
                  <p:stCondLst>
                    <p:cond delay="200"/>
                  </p:stCondLst>
                  <p:childTnLst>
                    <p:set>
                      <p:cBhvr>
                        <p:cTn dur="1" fill="hold">
                          <p:stCondLst>
                            <p:cond delay="0"/>
                          </p:stCondLst>
                        </p:cTn>
                        <p:tgtEl>
                          <p:spTgt spid="64"/>
                        </p:tgtEl>
                        <p:attrNameLst>
                          <p:attrName>style.visibility</p:attrName>
                        </p:attrNameLst>
                      </p:cBhvr>
                      <p:to>
                        <p:strVal val="visible"/>
                      </p:to>
                    </p:set>
                    <p:animEffect transition="in" filter="fade">
                      <p:cBhvr>
                        <p:cTn dur="400"/>
                        <p:tgtEl>
                          <p:spTgt spid="64"/>
                        </p:tgtEl>
                      </p:cBhvr>
                    </p:animEffect>
                    <p:anim calcmode="lin" valueType="num">
                      <p:cBhvr>
                        <p:cTn dur="400" fill="hold"/>
                        <p:tgtEl>
                          <p:spTgt spid="64"/>
                        </p:tgtEl>
                        <p:attrNameLst>
                          <p:attrName>ppt_x</p:attrName>
                        </p:attrNameLst>
                      </p:cBhvr>
                      <p:tavLst>
                        <p:tav tm="0">
                          <p:val>
                            <p:strVal val="#ppt_x"/>
                          </p:val>
                        </p:tav>
                        <p:tav tm="100000">
                          <p:val>
                            <p:strVal val="#ppt_x"/>
                          </p:val>
                        </p:tav>
                      </p:tavLst>
                    </p:anim>
                    <p:anim calcmode="lin" valueType="num">
                      <p:cBhvr>
                        <p:cTn dur="400" fill="hold"/>
                        <p:tgtEl>
                          <p:spTgt spid="64"/>
                        </p:tgtEl>
                        <p:attrNameLst>
                          <p:attrName>ppt_y</p:attrName>
                        </p:attrNameLst>
                      </p:cBhvr>
                      <p:tavLst>
                        <p:tav tm="0">
                          <p:val>
                            <p:strVal val="#ppt_y+.1"/>
                          </p:val>
                        </p:tav>
                        <p:tav tm="100000">
                          <p:val>
                            <p:strVal val="#ppt_y"/>
                          </p:val>
                        </p:tav>
                      </p:tavLst>
                    </p:anim>
                  </p:childTnLst>
                </p:cTn>
              </p:par>
            </p:tnLst>
          </p:tmpl>
        </p:tmplLst>
      </p:bldP>
      <p:bldP spid="66" grpId="0" build="p">
        <p:tmplLst>
          <p:tmpl lvl="1">
            <p:tnLst>
              <p:par>
                <p:cTn presetID="10" presetClass="entr" presetSubtype="0" fill="hold" nodeType="withEffect" nodePh="1">
                  <p:stCondLst>
                    <p:cond delay="8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Left text">
    <p:spTree>
      <p:nvGrpSpPr>
        <p:cNvPr id="1" name=""/>
        <p:cNvGrpSpPr/>
        <p:nvPr/>
      </p:nvGrpSpPr>
      <p:grpSpPr>
        <a:xfrm>
          <a:off x="0" y="0"/>
          <a:ext cx="0" cy="0"/>
          <a:chOff x="0" y="0"/>
          <a:chExt cx="0" cy="0"/>
        </a:xfrm>
      </p:grpSpPr>
      <p:sp>
        <p:nvSpPr>
          <p:cNvPr id="12" name="Isosceles Triangle 11"/>
          <p:cNvSpPr/>
          <p:nvPr userDrawn="1"/>
        </p:nvSpPr>
        <p:spPr>
          <a:xfrm rot="5400000">
            <a:off x="9479248"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9479248"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9479248"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 name="Isosceles Triangle 14"/>
          <p:cNvSpPr/>
          <p:nvPr userDrawn="1"/>
        </p:nvSpPr>
        <p:spPr>
          <a:xfrm rot="16200000">
            <a:off x="9479248"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9493359"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9493359"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8807747"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8807747"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16200000">
            <a:off x="8807747"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Isosceles Triangle 20"/>
          <p:cNvSpPr/>
          <p:nvPr userDrawn="1"/>
        </p:nvSpPr>
        <p:spPr>
          <a:xfrm rot="5400000">
            <a:off x="8807747"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Isosceles Triangle 21"/>
          <p:cNvSpPr/>
          <p:nvPr userDrawn="1"/>
        </p:nvSpPr>
        <p:spPr>
          <a:xfrm rot="16200000">
            <a:off x="8821858"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 name="Isosceles Triangle 22"/>
          <p:cNvSpPr/>
          <p:nvPr userDrawn="1"/>
        </p:nvSpPr>
        <p:spPr>
          <a:xfrm rot="5400000">
            <a:off x="8122135"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 name="Isosceles Triangle 23"/>
          <p:cNvSpPr/>
          <p:nvPr userDrawn="1"/>
        </p:nvSpPr>
        <p:spPr>
          <a:xfrm rot="16200000">
            <a:off x="8122135"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 name="Isosceles Triangle 24"/>
          <p:cNvSpPr/>
          <p:nvPr userDrawn="1"/>
        </p:nvSpPr>
        <p:spPr>
          <a:xfrm rot="16200000">
            <a:off x="7450634"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 name="Isosceles Triangle 25"/>
          <p:cNvSpPr/>
          <p:nvPr userDrawn="1"/>
        </p:nvSpPr>
        <p:spPr>
          <a:xfrm rot="5400000">
            <a:off x="7450634"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Text Placeholder 7"/>
          <p:cNvSpPr>
            <a:spLocks noGrp="1"/>
          </p:cNvSpPr>
          <p:nvPr>
            <p:ph type="body" sz="quarter" idx="10" hasCustomPrompt="1"/>
          </p:nvPr>
        </p:nvSpPr>
        <p:spPr>
          <a:xfrm>
            <a:off x="1180042" y="869385"/>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46" name="Straight Connector 45"/>
          <p:cNvCxnSpPr/>
          <p:nvPr userDrawn="1"/>
        </p:nvCxnSpPr>
        <p:spPr>
          <a:xfrm flipV="1">
            <a:off x="1180042" y="1412051"/>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H="1">
            <a:off x="1180042" y="704916"/>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8" name="Rounded Rectangle 47"/>
          <p:cNvSpPr/>
          <p:nvPr userDrawn="1"/>
        </p:nvSpPr>
        <p:spPr>
          <a:xfrm>
            <a:off x="2626966" y="3431611"/>
            <a:ext cx="905009" cy="81450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49" name="Text Placeholder 7"/>
          <p:cNvSpPr>
            <a:spLocks noGrp="1"/>
          </p:cNvSpPr>
          <p:nvPr>
            <p:ph type="body" sz="quarter" idx="17" hasCustomPrompt="1"/>
          </p:nvPr>
        </p:nvSpPr>
        <p:spPr>
          <a:xfrm>
            <a:off x="2135485"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50" name="Straight Connector 49"/>
          <p:cNvCxnSpPr/>
          <p:nvPr userDrawn="1"/>
        </p:nvCxnSpPr>
        <p:spPr>
          <a:xfrm>
            <a:off x="2264750" y="4612895"/>
            <a:ext cx="15999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1" name="Text Placeholder 2"/>
          <p:cNvSpPr>
            <a:spLocks noGrp="1"/>
          </p:cNvSpPr>
          <p:nvPr>
            <p:ph type="body" sz="quarter" idx="18" hasCustomPrompt="1"/>
          </p:nvPr>
        </p:nvSpPr>
        <p:spPr>
          <a:xfrm>
            <a:off x="2130778"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52" name="Text Placeholder 7"/>
          <p:cNvSpPr>
            <a:spLocks noGrp="1"/>
          </p:cNvSpPr>
          <p:nvPr>
            <p:ph type="body" sz="quarter" idx="28" hasCustomPrompt="1"/>
          </p:nvPr>
        </p:nvSpPr>
        <p:spPr>
          <a:xfrm>
            <a:off x="2669300" y="35578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53" name="Rounded Rectangle 52"/>
          <p:cNvSpPr/>
          <p:nvPr userDrawn="1"/>
        </p:nvSpPr>
        <p:spPr>
          <a:xfrm>
            <a:off x="6817966" y="3431611"/>
            <a:ext cx="905009" cy="8145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54" name="Text Placeholder 7"/>
          <p:cNvSpPr>
            <a:spLocks noGrp="1"/>
          </p:cNvSpPr>
          <p:nvPr>
            <p:ph type="body" sz="quarter" idx="32" hasCustomPrompt="1"/>
          </p:nvPr>
        </p:nvSpPr>
        <p:spPr>
          <a:xfrm>
            <a:off x="6326485" y="4221173"/>
            <a:ext cx="1872063" cy="359817"/>
          </a:xfrm>
          <a:prstGeom prst="rect">
            <a:avLst/>
          </a:prstGeom>
        </p:spPr>
        <p:txBody>
          <a:bodyPr vert="horz" lIns="0" tIns="40504" rIns="0" bIns="40504" anchor="ctr"/>
          <a:lstStyle>
            <a:lvl1pPr marL="0" indent="0" algn="ct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55" name="Straight Connector 54"/>
          <p:cNvCxnSpPr/>
          <p:nvPr userDrawn="1"/>
        </p:nvCxnSpPr>
        <p:spPr>
          <a:xfrm>
            <a:off x="6455750" y="4612895"/>
            <a:ext cx="1599998"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56" name="Text Placeholder 2"/>
          <p:cNvSpPr>
            <a:spLocks noGrp="1"/>
          </p:cNvSpPr>
          <p:nvPr>
            <p:ph type="body" sz="quarter" idx="33" hasCustomPrompt="1"/>
          </p:nvPr>
        </p:nvSpPr>
        <p:spPr>
          <a:xfrm>
            <a:off x="6321778" y="4630025"/>
            <a:ext cx="1876770" cy="789561"/>
          </a:xfrm>
          <a:prstGeom prst="rect">
            <a:avLst/>
          </a:prstGeom>
        </p:spPr>
        <p:txBody>
          <a:bodyPr vert="horz" lIns="0" tIns="0" rIns="0" bIns="0"/>
          <a:lstStyle>
            <a:lvl1pPr marL="0" indent="0" algn="ct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57" name="Text Placeholder 7"/>
          <p:cNvSpPr>
            <a:spLocks noGrp="1"/>
          </p:cNvSpPr>
          <p:nvPr>
            <p:ph type="body" sz="quarter" idx="34" hasCustomPrompt="1"/>
          </p:nvPr>
        </p:nvSpPr>
        <p:spPr>
          <a:xfrm>
            <a:off x="6860300" y="35578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334622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45">
                                            <p:txEl>
                                              <p:pRg st="0" end="0"/>
                                            </p:txEl>
                                          </p:spTgt>
                                        </p:tgtEl>
                                        <p:attrNameLst>
                                          <p:attrName>style.visibility</p:attrName>
                                        </p:attrNameLst>
                                      </p:cBhvr>
                                      <p:to>
                                        <p:strVal val="visible"/>
                                      </p:to>
                                    </p:set>
                                    <p:animEffect transition="in" filter="fade">
                                      <p:cBhvr>
                                        <p:cTn id="82" dur="400"/>
                                        <p:tgtEl>
                                          <p:spTgt spid="45">
                                            <p:txEl>
                                              <p:pRg st="0" end="0"/>
                                            </p:txEl>
                                          </p:spTgt>
                                        </p:tgtEl>
                                      </p:cBhvr>
                                    </p:animEffect>
                                    <p:anim calcmode="lin" valueType="num">
                                      <p:cBhvr>
                                        <p:cTn id="83"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84" dur="400" fill="hold"/>
                                        <p:tgtEl>
                                          <p:spTgt spid="45">
                                            <p:txEl>
                                              <p:pRg st="0" end="0"/>
                                            </p:txEl>
                                          </p:spTgt>
                                        </p:tgtEl>
                                        <p:attrNameLst>
                                          <p:attrName>ppt_y</p:attrName>
                                        </p:attrNameLst>
                                      </p:cBhvr>
                                      <p:tavLst>
                                        <p:tav tm="0">
                                          <p:val>
                                            <p:strVal val="#ppt_y+.1"/>
                                          </p:val>
                                        </p:tav>
                                        <p:tav tm="100000">
                                          <p:val>
                                            <p:strVal val="#ppt_y"/>
                                          </p:val>
                                        </p:tav>
                                      </p:tavLst>
                                    </p:anim>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49">
                                            <p:txEl>
                                              <p:pRg st="0" end="0"/>
                                            </p:txEl>
                                          </p:spTgt>
                                        </p:tgtEl>
                                        <p:attrNameLst>
                                          <p:attrName>style.visibility</p:attrName>
                                        </p:attrNameLst>
                                      </p:cBhvr>
                                      <p:to>
                                        <p:strVal val="visible"/>
                                      </p:to>
                                    </p:set>
                                    <p:anim calcmode="lin" valueType="num">
                                      <p:cBhvr>
                                        <p:cTn id="92"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49">
                                            <p:txEl>
                                              <p:pRg st="0" end="0"/>
                                            </p:txEl>
                                          </p:spTgt>
                                        </p:tgtEl>
                                      </p:cBhvr>
                                    </p:animEffect>
                                  </p:childTnLst>
                                </p:cTn>
                              </p:par>
                              <p:par>
                                <p:cTn id="95" presetID="53" presetClass="entr" presetSubtype="16" fill="hold" nodeType="withEffect">
                                  <p:stCondLst>
                                    <p:cond delay="200"/>
                                  </p:stCondLst>
                                  <p:childTnLst>
                                    <p:set>
                                      <p:cBhvr>
                                        <p:cTn id="96" dur="1" fill="hold">
                                          <p:stCondLst>
                                            <p:cond delay="0"/>
                                          </p:stCondLst>
                                        </p:cTn>
                                        <p:tgtEl>
                                          <p:spTgt spid="50"/>
                                        </p:tgtEl>
                                        <p:attrNameLst>
                                          <p:attrName>style.visibility</p:attrName>
                                        </p:attrNameLst>
                                      </p:cBhvr>
                                      <p:to>
                                        <p:strVal val="visible"/>
                                      </p:to>
                                    </p:set>
                                    <p:anim calcmode="lin" valueType="num">
                                      <p:cBhvr>
                                        <p:cTn id="97" dur="500" fill="hold"/>
                                        <p:tgtEl>
                                          <p:spTgt spid="50"/>
                                        </p:tgtEl>
                                        <p:attrNameLst>
                                          <p:attrName>ppt_w</p:attrName>
                                        </p:attrNameLst>
                                      </p:cBhvr>
                                      <p:tavLst>
                                        <p:tav tm="0">
                                          <p:val>
                                            <p:fltVal val="0"/>
                                          </p:val>
                                        </p:tav>
                                        <p:tav tm="100000">
                                          <p:val>
                                            <p:strVal val="#ppt_w"/>
                                          </p:val>
                                        </p:tav>
                                      </p:tavLst>
                                    </p:anim>
                                    <p:anim calcmode="lin" valueType="num">
                                      <p:cBhvr>
                                        <p:cTn id="98" dur="500" fill="hold"/>
                                        <p:tgtEl>
                                          <p:spTgt spid="50"/>
                                        </p:tgtEl>
                                        <p:attrNameLst>
                                          <p:attrName>ppt_h</p:attrName>
                                        </p:attrNameLst>
                                      </p:cBhvr>
                                      <p:tavLst>
                                        <p:tav tm="0">
                                          <p:val>
                                            <p:fltVal val="0"/>
                                          </p:val>
                                        </p:tav>
                                        <p:tav tm="100000">
                                          <p:val>
                                            <p:strVal val="#ppt_h"/>
                                          </p:val>
                                        </p:tav>
                                      </p:tavLst>
                                    </p:anim>
                                    <p:animEffect transition="in" filter="fade">
                                      <p:cBhvr>
                                        <p:cTn id="99" dur="500"/>
                                        <p:tgtEl>
                                          <p:spTgt spid="50"/>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1">
                                            <p:txEl>
                                              <p:pRg st="0" end="0"/>
                                            </p:txEl>
                                          </p:spTgt>
                                        </p:tgtEl>
                                        <p:attrNameLst>
                                          <p:attrName>style.visibility</p:attrName>
                                        </p:attrNameLst>
                                      </p:cBhvr>
                                      <p:to>
                                        <p:strVal val="visible"/>
                                      </p:to>
                                    </p:set>
                                    <p:anim calcmode="lin" valueType="num">
                                      <p:cBhvr>
                                        <p:cTn id="102"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103"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104" dur="500"/>
                                        <p:tgtEl>
                                          <p:spTgt spid="51">
                                            <p:txEl>
                                              <p:pRg st="0" end="0"/>
                                            </p:txEl>
                                          </p:spTgt>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2">
                                            <p:txEl>
                                              <p:pRg st="0" end="0"/>
                                            </p:txEl>
                                          </p:spTgt>
                                        </p:tgtEl>
                                        <p:attrNameLst>
                                          <p:attrName>style.visibility</p:attrName>
                                        </p:attrNameLst>
                                      </p:cBhvr>
                                      <p:to>
                                        <p:strVal val="visible"/>
                                      </p:to>
                                    </p:set>
                                    <p:anim calcmode="lin" valueType="num">
                                      <p:cBhvr>
                                        <p:cTn id="107" dur="5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108" dur="5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109" dur="500"/>
                                        <p:tgtEl>
                                          <p:spTgt spid="52">
                                            <p:txEl>
                                              <p:pRg st="0" end="0"/>
                                            </p:txEl>
                                          </p:spTgt>
                                        </p:tgtEl>
                                      </p:cBhvr>
                                    </p:animEffect>
                                  </p:childTnLst>
                                </p:cTn>
                              </p:par>
                              <p:par>
                                <p:cTn id="110" presetID="53" presetClass="entr" presetSubtype="16" fill="hold" grpId="0" nodeType="withEffect">
                                  <p:stCondLst>
                                    <p:cond delay="20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500" fill="hold"/>
                                        <p:tgtEl>
                                          <p:spTgt spid="53"/>
                                        </p:tgtEl>
                                        <p:attrNameLst>
                                          <p:attrName>ppt_w</p:attrName>
                                        </p:attrNameLst>
                                      </p:cBhvr>
                                      <p:tavLst>
                                        <p:tav tm="0">
                                          <p:val>
                                            <p:fltVal val="0"/>
                                          </p:val>
                                        </p:tav>
                                        <p:tav tm="100000">
                                          <p:val>
                                            <p:strVal val="#ppt_w"/>
                                          </p:val>
                                        </p:tav>
                                      </p:tavLst>
                                    </p:anim>
                                    <p:anim calcmode="lin" valueType="num">
                                      <p:cBhvr>
                                        <p:cTn id="113" dur="500" fill="hold"/>
                                        <p:tgtEl>
                                          <p:spTgt spid="53"/>
                                        </p:tgtEl>
                                        <p:attrNameLst>
                                          <p:attrName>ppt_h</p:attrName>
                                        </p:attrNameLst>
                                      </p:cBhvr>
                                      <p:tavLst>
                                        <p:tav tm="0">
                                          <p:val>
                                            <p:fltVal val="0"/>
                                          </p:val>
                                        </p:tav>
                                        <p:tav tm="100000">
                                          <p:val>
                                            <p:strVal val="#ppt_h"/>
                                          </p:val>
                                        </p:tav>
                                      </p:tavLst>
                                    </p:anim>
                                    <p:animEffect transition="in" filter="fade">
                                      <p:cBhvr>
                                        <p:cTn id="114" dur="500"/>
                                        <p:tgtEl>
                                          <p:spTgt spid="53"/>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4">
                                            <p:txEl>
                                              <p:pRg st="0" end="0"/>
                                            </p:txEl>
                                          </p:spTgt>
                                        </p:tgtEl>
                                        <p:attrNameLst>
                                          <p:attrName>style.visibility</p:attrName>
                                        </p:attrNameLst>
                                      </p:cBhvr>
                                      <p:to>
                                        <p:strVal val="visible"/>
                                      </p:to>
                                    </p:set>
                                    <p:anim calcmode="lin" valueType="num">
                                      <p:cBhvr>
                                        <p:cTn id="117"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54">
                                            <p:txEl>
                                              <p:pRg st="0" end="0"/>
                                            </p:txEl>
                                          </p:spTgt>
                                        </p:tgtEl>
                                      </p:cBhvr>
                                    </p:animEffect>
                                  </p:childTnLst>
                                </p:cTn>
                              </p:par>
                              <p:par>
                                <p:cTn id="120" presetID="53" presetClass="entr" presetSubtype="16" fill="hold" nodeType="withEffect">
                                  <p:stCondLst>
                                    <p:cond delay="200"/>
                                  </p:stCondLst>
                                  <p:childTnLst>
                                    <p:set>
                                      <p:cBhvr>
                                        <p:cTn id="121" dur="1" fill="hold">
                                          <p:stCondLst>
                                            <p:cond delay="0"/>
                                          </p:stCondLst>
                                        </p:cTn>
                                        <p:tgtEl>
                                          <p:spTgt spid="55"/>
                                        </p:tgtEl>
                                        <p:attrNameLst>
                                          <p:attrName>style.visibility</p:attrName>
                                        </p:attrNameLst>
                                      </p:cBhvr>
                                      <p:to>
                                        <p:strVal val="visible"/>
                                      </p:to>
                                    </p:set>
                                    <p:anim calcmode="lin" valueType="num">
                                      <p:cBhvr>
                                        <p:cTn id="122" dur="500" fill="hold"/>
                                        <p:tgtEl>
                                          <p:spTgt spid="55"/>
                                        </p:tgtEl>
                                        <p:attrNameLst>
                                          <p:attrName>ppt_w</p:attrName>
                                        </p:attrNameLst>
                                      </p:cBhvr>
                                      <p:tavLst>
                                        <p:tav tm="0">
                                          <p:val>
                                            <p:fltVal val="0"/>
                                          </p:val>
                                        </p:tav>
                                        <p:tav tm="100000">
                                          <p:val>
                                            <p:strVal val="#ppt_w"/>
                                          </p:val>
                                        </p:tav>
                                      </p:tavLst>
                                    </p:anim>
                                    <p:anim calcmode="lin" valueType="num">
                                      <p:cBhvr>
                                        <p:cTn id="123" dur="500" fill="hold"/>
                                        <p:tgtEl>
                                          <p:spTgt spid="55"/>
                                        </p:tgtEl>
                                        <p:attrNameLst>
                                          <p:attrName>ppt_h</p:attrName>
                                        </p:attrNameLst>
                                      </p:cBhvr>
                                      <p:tavLst>
                                        <p:tav tm="0">
                                          <p:val>
                                            <p:fltVal val="0"/>
                                          </p:val>
                                        </p:tav>
                                        <p:tav tm="100000">
                                          <p:val>
                                            <p:strVal val="#ppt_h"/>
                                          </p:val>
                                        </p:tav>
                                      </p:tavLst>
                                    </p:anim>
                                    <p:animEffect transition="in" filter="fade">
                                      <p:cBhvr>
                                        <p:cTn id="124" dur="500"/>
                                        <p:tgtEl>
                                          <p:spTgt spid="55"/>
                                        </p:tgtEl>
                                      </p:cBhvr>
                                    </p:animEffect>
                                  </p:childTnLst>
                                </p:cTn>
                              </p:par>
                              <p:par>
                                <p:cTn id="125" presetID="53" presetClass="entr" presetSubtype="16" fill="hold" grpId="0" nodeType="withEffect">
                                  <p:stCondLst>
                                    <p:cond delay="200"/>
                                  </p:stCondLst>
                                  <p:childTnLst>
                                    <p:set>
                                      <p:cBhvr>
                                        <p:cTn id="126" dur="1" fill="hold">
                                          <p:stCondLst>
                                            <p:cond delay="0"/>
                                          </p:stCondLst>
                                        </p:cTn>
                                        <p:tgtEl>
                                          <p:spTgt spid="56">
                                            <p:txEl>
                                              <p:pRg st="0" end="0"/>
                                            </p:txEl>
                                          </p:spTgt>
                                        </p:tgtEl>
                                        <p:attrNameLst>
                                          <p:attrName>style.visibility</p:attrName>
                                        </p:attrNameLst>
                                      </p:cBhvr>
                                      <p:to>
                                        <p:strVal val="visible"/>
                                      </p:to>
                                    </p:set>
                                    <p:anim calcmode="lin" valueType="num">
                                      <p:cBhvr>
                                        <p:cTn id="127"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56">
                                            <p:txEl>
                                              <p:pRg st="0" end="0"/>
                                            </p:txEl>
                                          </p:spTgt>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57">
                                            <p:txEl>
                                              <p:pRg st="0" end="0"/>
                                            </p:txEl>
                                          </p:spTgt>
                                        </p:tgtEl>
                                        <p:attrNameLst>
                                          <p:attrName>style.visibility</p:attrName>
                                        </p:attrNameLst>
                                      </p:cBhvr>
                                      <p:to>
                                        <p:strVal val="visible"/>
                                      </p:to>
                                    </p:set>
                                    <p:anim calcmode="lin" valueType="num">
                                      <p:cBhvr>
                                        <p:cTn id="132"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33" dur="5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34"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P spid="48" grpId="0" animBg="1"/>
      <p:bldP spid="49" grpId="0" build="p">
        <p:tmplLst>
          <p:tmpl lvl="1">
            <p:tnLst>
              <p:par>
                <p:cTn presetID="53" presetClass="entr" presetSubtype="16" fill="hold" nodeType="withEffect">
                  <p:stCondLst>
                    <p:cond delay="20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Effect transition="in" filter="fade">
                      <p:cBhvr>
                        <p:cTn dur="500"/>
                        <p:tgtEl>
                          <p:spTgt spid="49"/>
                        </p:tgtEl>
                      </p:cBhvr>
                    </p:animEffect>
                  </p:childTnLst>
                </p:cTn>
              </p:par>
            </p:tnLst>
          </p:tmpl>
        </p:tmplLst>
      </p:bldP>
      <p:bldP spid="51" grpId="0" build="p">
        <p:tmplLst>
          <p:tmpl lvl="1">
            <p:tnLst>
              <p:par>
                <p:cTn presetID="53" presetClass="entr" presetSubtype="16" fill="hold" nodeType="withEffect">
                  <p:stCondLst>
                    <p:cond delay="200"/>
                  </p:stCondLst>
                  <p:childTnLst>
                    <p:set>
                      <p:cBhvr>
                        <p:cTn dur="1" fill="hold">
                          <p:stCondLst>
                            <p:cond delay="0"/>
                          </p:stCondLst>
                        </p:cTn>
                        <p:tgtEl>
                          <p:spTgt spid="51"/>
                        </p:tgtEl>
                        <p:attrNameLst>
                          <p:attrName>style.visibility</p:attrName>
                        </p:attrNameLst>
                      </p:cBhvr>
                      <p:to>
                        <p:strVal val="visible"/>
                      </p:to>
                    </p:set>
                    <p:anim calcmode="lin" valueType="num">
                      <p:cBhvr>
                        <p:cTn dur="500" fill="hold"/>
                        <p:tgtEl>
                          <p:spTgt spid="51"/>
                        </p:tgtEl>
                        <p:attrNameLst>
                          <p:attrName>ppt_w</p:attrName>
                        </p:attrNameLst>
                      </p:cBhvr>
                      <p:tavLst>
                        <p:tav tm="0">
                          <p:val>
                            <p:fltVal val="0"/>
                          </p:val>
                        </p:tav>
                        <p:tav tm="100000">
                          <p:val>
                            <p:strVal val="#ppt_w"/>
                          </p:val>
                        </p:tav>
                      </p:tavLst>
                    </p:anim>
                    <p:anim calcmode="lin" valueType="num">
                      <p:cBhvr>
                        <p:cTn dur="500" fill="hold"/>
                        <p:tgtEl>
                          <p:spTgt spid="51"/>
                        </p:tgtEl>
                        <p:attrNameLst>
                          <p:attrName>ppt_h</p:attrName>
                        </p:attrNameLst>
                      </p:cBhvr>
                      <p:tavLst>
                        <p:tav tm="0">
                          <p:val>
                            <p:fltVal val="0"/>
                          </p:val>
                        </p:tav>
                        <p:tav tm="100000">
                          <p:val>
                            <p:strVal val="#ppt_h"/>
                          </p:val>
                        </p:tav>
                      </p:tavLst>
                    </p:anim>
                    <p:animEffect transition="in" filter="fade">
                      <p:cBhvr>
                        <p:cTn dur="500"/>
                        <p:tgtEl>
                          <p:spTgt spid="51"/>
                        </p:tgtEl>
                      </p:cBhvr>
                    </p:animEffect>
                  </p:childTnLst>
                </p:cTn>
              </p:par>
            </p:tnLst>
          </p:tmpl>
        </p:tmplLst>
      </p:bldP>
      <p:bldP spid="52" grpId="0" build="p">
        <p:tmplLst>
          <p:tmpl lvl="1">
            <p:tnLst>
              <p:par>
                <p:cTn presetID="53" presetClass="entr" presetSubtype="16" fill="hold" nodeType="withEffect">
                  <p:stCondLst>
                    <p:cond delay="200"/>
                  </p:stCondLst>
                  <p:childTnLst>
                    <p:set>
                      <p:cBhvr>
                        <p:cTn dur="1" fill="hold">
                          <p:stCondLst>
                            <p:cond delay="0"/>
                          </p:stCondLst>
                        </p:cTn>
                        <p:tgtEl>
                          <p:spTgt spid="52"/>
                        </p:tgtEl>
                        <p:attrNameLst>
                          <p:attrName>style.visibility</p:attrName>
                        </p:attrNameLst>
                      </p:cBhvr>
                      <p:to>
                        <p:strVal val="visible"/>
                      </p:to>
                    </p:set>
                    <p:anim calcmode="lin" valueType="num">
                      <p:cBhvr>
                        <p:cTn dur="500" fill="hold"/>
                        <p:tgtEl>
                          <p:spTgt spid="52"/>
                        </p:tgtEl>
                        <p:attrNameLst>
                          <p:attrName>ppt_w</p:attrName>
                        </p:attrNameLst>
                      </p:cBhvr>
                      <p:tavLst>
                        <p:tav tm="0">
                          <p:val>
                            <p:fltVal val="0"/>
                          </p:val>
                        </p:tav>
                        <p:tav tm="100000">
                          <p:val>
                            <p:strVal val="#ppt_w"/>
                          </p:val>
                        </p:tav>
                      </p:tavLst>
                    </p:anim>
                    <p:anim calcmode="lin" valueType="num">
                      <p:cBhvr>
                        <p:cTn dur="500" fill="hold"/>
                        <p:tgtEl>
                          <p:spTgt spid="52"/>
                        </p:tgtEl>
                        <p:attrNameLst>
                          <p:attrName>ppt_h</p:attrName>
                        </p:attrNameLst>
                      </p:cBhvr>
                      <p:tavLst>
                        <p:tav tm="0">
                          <p:val>
                            <p:fltVal val="0"/>
                          </p:val>
                        </p:tav>
                        <p:tav tm="100000">
                          <p:val>
                            <p:strVal val="#ppt_h"/>
                          </p:val>
                        </p:tav>
                      </p:tavLst>
                    </p:anim>
                    <p:animEffect transition="in" filter="fade">
                      <p:cBhvr>
                        <p:cTn dur="500"/>
                        <p:tgtEl>
                          <p:spTgt spid="52"/>
                        </p:tgtEl>
                      </p:cBhvr>
                    </p:animEffect>
                  </p:childTnLst>
                </p:cTn>
              </p:par>
            </p:tnLst>
          </p:tmpl>
        </p:tmplLst>
      </p:bldP>
      <p:bldP spid="53" grpId="0" animBg="1"/>
      <p:bldP spid="54" grpId="0" build="p">
        <p:tmplLst>
          <p:tmpl lvl="1">
            <p:tnLst>
              <p:par>
                <p:cTn presetID="53" presetClass="entr" presetSubtype="16"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56" grpId="0" build="p">
        <p:tmplLst>
          <p:tmpl lvl="1">
            <p:tnLst>
              <p:par>
                <p:cTn presetID="53" presetClass="entr" presetSubtype="16" fill="hold" nodeType="withEffect">
                  <p:stCondLst>
                    <p:cond delay="20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57" grpId="0" build="p">
        <p:tmplLst>
          <p:tmpl lvl="1">
            <p:tnLst>
              <p:par>
                <p:cTn presetID="53" presetClass="entr" presetSubtype="16" fill="hold" nodeType="withEffect">
                  <p:stCondLst>
                    <p:cond delay="200"/>
                  </p:st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animEffect transition="in" filter="fade">
                      <p:cBhvr>
                        <p:cTn dur="500"/>
                        <p:tgtEl>
                          <p:spTgt spid="57"/>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Left text">
    <p:spTree>
      <p:nvGrpSpPr>
        <p:cNvPr id="1" name=""/>
        <p:cNvGrpSpPr/>
        <p:nvPr/>
      </p:nvGrpSpPr>
      <p:grpSpPr>
        <a:xfrm>
          <a:off x="0" y="0"/>
          <a:ext cx="0" cy="0"/>
          <a:chOff x="0" y="0"/>
          <a:chExt cx="0" cy="0"/>
        </a:xfrm>
      </p:grpSpPr>
      <p:sp>
        <p:nvSpPr>
          <p:cNvPr id="20" name="Oval 19"/>
          <p:cNvSpPr>
            <a:spLocks noChangeAspect="1"/>
          </p:cNvSpPr>
          <p:nvPr/>
        </p:nvSpPr>
        <p:spPr>
          <a:xfrm>
            <a:off x="2433617" y="2377202"/>
            <a:ext cx="586764"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Oval 20"/>
          <p:cNvSpPr>
            <a:spLocks noChangeAspect="1"/>
          </p:cNvSpPr>
          <p:nvPr/>
        </p:nvSpPr>
        <p:spPr>
          <a:xfrm>
            <a:off x="2433617" y="3922920"/>
            <a:ext cx="586764"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Text Placeholder 7"/>
          <p:cNvSpPr>
            <a:spLocks noGrp="1"/>
          </p:cNvSpPr>
          <p:nvPr userDrawn="1">
            <p:ph type="body" sz="quarter" idx="40" hasCustomPrompt="1"/>
          </p:nvPr>
        </p:nvSpPr>
        <p:spPr>
          <a:xfrm>
            <a:off x="659883" y="2328188"/>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3" name="Text Placeholder 7"/>
          <p:cNvSpPr>
            <a:spLocks noGrp="1"/>
          </p:cNvSpPr>
          <p:nvPr userDrawn="1">
            <p:ph type="body" sz="quarter" idx="41" hasCustomPrompt="1"/>
          </p:nvPr>
        </p:nvSpPr>
        <p:spPr>
          <a:xfrm>
            <a:off x="659883" y="2565225"/>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4" name="Text Placeholder 7"/>
          <p:cNvSpPr>
            <a:spLocks noGrp="1"/>
          </p:cNvSpPr>
          <p:nvPr userDrawn="1">
            <p:ph type="body" sz="quarter" idx="42" hasCustomPrompt="1"/>
          </p:nvPr>
        </p:nvSpPr>
        <p:spPr>
          <a:xfrm>
            <a:off x="659883" y="38861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5" name="Text Placeholder 7"/>
          <p:cNvSpPr>
            <a:spLocks noGrp="1"/>
          </p:cNvSpPr>
          <p:nvPr userDrawn="1">
            <p:ph type="body" sz="quarter" idx="43" hasCustomPrompt="1"/>
          </p:nvPr>
        </p:nvSpPr>
        <p:spPr>
          <a:xfrm>
            <a:off x="659883" y="41231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6" name="Text Placeholder 7"/>
          <p:cNvSpPr>
            <a:spLocks noGrp="1"/>
          </p:cNvSpPr>
          <p:nvPr userDrawn="1">
            <p:ph type="body" sz="quarter" idx="54" hasCustomPrompt="1"/>
          </p:nvPr>
        </p:nvSpPr>
        <p:spPr>
          <a:xfrm>
            <a:off x="2445301" y="24164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7" name="Text Placeholder 7"/>
          <p:cNvSpPr>
            <a:spLocks noGrp="1"/>
          </p:cNvSpPr>
          <p:nvPr userDrawn="1">
            <p:ph type="body" sz="quarter" idx="55" hasCustomPrompt="1"/>
          </p:nvPr>
        </p:nvSpPr>
        <p:spPr>
          <a:xfrm>
            <a:off x="2445301" y="39683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9" name="Oval 28"/>
          <p:cNvSpPr>
            <a:spLocks noChangeAspect="1"/>
          </p:cNvSpPr>
          <p:nvPr/>
        </p:nvSpPr>
        <p:spPr>
          <a:xfrm>
            <a:off x="6961695" y="2377202"/>
            <a:ext cx="586764"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Oval 29"/>
          <p:cNvSpPr>
            <a:spLocks noChangeAspect="1"/>
          </p:cNvSpPr>
          <p:nvPr/>
        </p:nvSpPr>
        <p:spPr>
          <a:xfrm>
            <a:off x="6961695" y="3922920"/>
            <a:ext cx="586764"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Text Placeholder 7"/>
          <p:cNvSpPr>
            <a:spLocks noGrp="1"/>
          </p:cNvSpPr>
          <p:nvPr userDrawn="1">
            <p:ph type="body" sz="quarter" idx="56" hasCustomPrompt="1"/>
          </p:nvPr>
        </p:nvSpPr>
        <p:spPr>
          <a:xfrm>
            <a:off x="7661348" y="2328188"/>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2" name="Text Placeholder 7"/>
          <p:cNvSpPr>
            <a:spLocks noGrp="1"/>
          </p:cNvSpPr>
          <p:nvPr userDrawn="1">
            <p:ph type="body" sz="quarter" idx="57" hasCustomPrompt="1"/>
          </p:nvPr>
        </p:nvSpPr>
        <p:spPr>
          <a:xfrm>
            <a:off x="7661348" y="2565225"/>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userDrawn="1">
            <p:ph type="body" sz="quarter" idx="58" hasCustomPrompt="1"/>
          </p:nvPr>
        </p:nvSpPr>
        <p:spPr>
          <a:xfrm>
            <a:off x="7661348" y="38861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4" name="Text Placeholder 7"/>
          <p:cNvSpPr>
            <a:spLocks noGrp="1"/>
          </p:cNvSpPr>
          <p:nvPr userDrawn="1">
            <p:ph type="body" sz="quarter" idx="59" hasCustomPrompt="1"/>
          </p:nvPr>
        </p:nvSpPr>
        <p:spPr>
          <a:xfrm>
            <a:off x="7661348" y="4123193"/>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userDrawn="1">
            <p:ph type="body" sz="quarter" idx="60" hasCustomPrompt="1"/>
          </p:nvPr>
        </p:nvSpPr>
        <p:spPr>
          <a:xfrm>
            <a:off x="6973379" y="24164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userDrawn="1">
            <p:ph type="body" sz="quarter" idx="61" hasCustomPrompt="1"/>
          </p:nvPr>
        </p:nvSpPr>
        <p:spPr>
          <a:xfrm>
            <a:off x="6973379" y="39683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7" name="Text Placeholder 7"/>
          <p:cNvSpPr>
            <a:spLocks noGrp="1"/>
          </p:cNvSpPr>
          <p:nvPr userDrawn="1">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8" name="Straight Connector 37"/>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74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400"/>
                                        <p:tgtEl>
                                          <p:spTgt spid="37">
                                            <p:txEl>
                                              <p:pRg st="0" end="0"/>
                                            </p:txEl>
                                          </p:spTgt>
                                        </p:tgtEl>
                                      </p:cBhvr>
                                    </p:animEffect>
                                    <p:anim calcmode="lin" valueType="num">
                                      <p:cBhvr>
                                        <p:cTn id="8"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22">
                                            <p:txEl>
                                              <p:pRg st="0" end="0"/>
                                            </p:txEl>
                                          </p:spTgt>
                                        </p:tgtEl>
                                        <p:attrNameLst>
                                          <p:attrName>style.visibility</p:attrName>
                                        </p:attrNameLst>
                                      </p:cBhvr>
                                      <p:to>
                                        <p:strVal val="visible"/>
                                      </p:to>
                                    </p:set>
                                    <p:anim calcmode="lin" valueType="num">
                                      <p:cBhvr>
                                        <p:cTn id="22"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2">
                                            <p:txEl>
                                              <p:pRg st="0" end="0"/>
                                            </p:txEl>
                                          </p:spTgt>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p:cTn id="2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23">
                                            <p:txEl>
                                              <p:pRg st="0" end="0"/>
                                            </p:txEl>
                                          </p:spTgt>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24">
                                            <p:txEl>
                                              <p:pRg st="0" end="0"/>
                                            </p:txEl>
                                          </p:spTgt>
                                        </p:tgtEl>
                                        <p:attrNameLst>
                                          <p:attrName>style.visibility</p:attrName>
                                        </p:attrNameLst>
                                      </p:cBhvr>
                                      <p:to>
                                        <p:strVal val="visible"/>
                                      </p:to>
                                    </p:set>
                                    <p:anim calcmode="lin" valueType="num">
                                      <p:cBhvr>
                                        <p:cTn id="32"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4">
                                            <p:txEl>
                                              <p:pRg st="0" end="0"/>
                                            </p:txEl>
                                          </p:spTgt>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25">
                                            <p:txEl>
                                              <p:pRg st="0" end="0"/>
                                            </p:txEl>
                                          </p:spTgt>
                                        </p:tgtEl>
                                        <p:attrNameLst>
                                          <p:attrName>style.visibility</p:attrName>
                                        </p:attrNameLst>
                                      </p:cBhvr>
                                      <p:to>
                                        <p:strVal val="visible"/>
                                      </p:to>
                                    </p:set>
                                    <p:anim calcmode="lin" valueType="num">
                                      <p:cBhvr>
                                        <p:cTn id="37"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25">
                                            <p:txEl>
                                              <p:pRg st="0" end="0"/>
                                            </p:txEl>
                                          </p:spTgt>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26">
                                            <p:txEl>
                                              <p:pRg st="0" end="0"/>
                                            </p:txEl>
                                          </p:spTgt>
                                        </p:tgtEl>
                                        <p:attrNameLst>
                                          <p:attrName>style.visibility</p:attrName>
                                        </p:attrNameLst>
                                      </p:cBhvr>
                                      <p:to>
                                        <p:strVal val="visible"/>
                                      </p:to>
                                    </p:set>
                                    <p:anim calcmode="lin" valueType="num">
                                      <p:cBhvr>
                                        <p:cTn id="4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6">
                                            <p:txEl>
                                              <p:pRg st="0" end="0"/>
                                            </p:txEl>
                                          </p:spTgt>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7">
                                            <p:txEl>
                                              <p:pRg st="0" end="0"/>
                                            </p:txEl>
                                          </p:spTgt>
                                        </p:tgtEl>
                                        <p:attrNameLst>
                                          <p:attrName>style.visibility</p:attrName>
                                        </p:attrNameLst>
                                      </p:cBhvr>
                                      <p:to>
                                        <p:strVal val="visible"/>
                                      </p:to>
                                    </p:set>
                                    <p:anim calcmode="lin" valueType="num">
                                      <p:cBhvr>
                                        <p:cTn id="4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7">
                                            <p:txEl>
                                              <p:pRg st="0" end="0"/>
                                            </p:txEl>
                                          </p:spTgt>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Effect transition="in" filter="fade">
                                      <p:cBhvr>
                                        <p:cTn id="54" dur="500"/>
                                        <p:tgtEl>
                                          <p:spTgt spid="29"/>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31">
                                            <p:txEl>
                                              <p:pRg st="0" end="0"/>
                                            </p:txEl>
                                          </p:spTgt>
                                        </p:tgtEl>
                                        <p:attrNameLst>
                                          <p:attrName>style.visibility</p:attrName>
                                        </p:attrNameLst>
                                      </p:cBhvr>
                                      <p:to>
                                        <p:strVal val="visible"/>
                                      </p:to>
                                    </p:set>
                                    <p:anim calcmode="lin" valueType="num">
                                      <p:cBhvr>
                                        <p:cTn id="62"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31">
                                            <p:txEl>
                                              <p:pRg st="0" end="0"/>
                                            </p:txEl>
                                          </p:spTgt>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32">
                                            <p:txEl>
                                              <p:pRg st="0" end="0"/>
                                            </p:txEl>
                                          </p:spTgt>
                                        </p:tgtEl>
                                        <p:attrNameLst>
                                          <p:attrName>style.visibility</p:attrName>
                                        </p:attrNameLst>
                                      </p:cBhvr>
                                      <p:to>
                                        <p:strVal val="visible"/>
                                      </p:to>
                                    </p:set>
                                    <p:anim calcmode="lin" valueType="num">
                                      <p:cBhvr>
                                        <p:cTn id="67"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2">
                                            <p:txEl>
                                              <p:pRg st="0" end="0"/>
                                            </p:txEl>
                                          </p:spTgt>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33">
                                            <p:txEl>
                                              <p:pRg st="0" end="0"/>
                                            </p:txEl>
                                          </p:spTgt>
                                        </p:tgtEl>
                                        <p:attrNameLst>
                                          <p:attrName>style.visibility</p:attrName>
                                        </p:attrNameLst>
                                      </p:cBhvr>
                                      <p:to>
                                        <p:strVal val="visible"/>
                                      </p:to>
                                    </p:set>
                                    <p:anim calcmode="lin" valueType="num">
                                      <p:cBhvr>
                                        <p:cTn id="72"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73"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74" dur="500"/>
                                        <p:tgtEl>
                                          <p:spTgt spid="33">
                                            <p:txEl>
                                              <p:pRg st="0" end="0"/>
                                            </p:txEl>
                                          </p:spTgt>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34">
                                            <p:txEl>
                                              <p:pRg st="0" end="0"/>
                                            </p:txEl>
                                          </p:spTgt>
                                        </p:tgtEl>
                                        <p:attrNameLst>
                                          <p:attrName>style.visibility</p:attrName>
                                        </p:attrNameLst>
                                      </p:cBhvr>
                                      <p:to>
                                        <p:strVal val="visible"/>
                                      </p:to>
                                    </p:set>
                                    <p:anim calcmode="lin" valueType="num">
                                      <p:cBhvr>
                                        <p:cTn id="7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34">
                                            <p:txEl>
                                              <p:pRg st="0" end="0"/>
                                            </p:txEl>
                                          </p:spTgt>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35">
                                            <p:txEl>
                                              <p:pRg st="0" end="0"/>
                                            </p:txEl>
                                          </p:spTgt>
                                        </p:tgtEl>
                                        <p:attrNameLst>
                                          <p:attrName>style.visibility</p:attrName>
                                        </p:attrNameLst>
                                      </p:cBhvr>
                                      <p:to>
                                        <p:strVal val="visible"/>
                                      </p:to>
                                    </p:set>
                                    <p:anim calcmode="lin" valueType="num">
                                      <p:cBhvr>
                                        <p:cTn id="82"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35">
                                            <p:txEl>
                                              <p:pRg st="0" end="0"/>
                                            </p:txEl>
                                          </p:spTgt>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p:cTn id="87"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build="p">
        <p:tmplLst>
          <p:tmpl lvl="1">
            <p:tnLst>
              <p:par>
                <p:cTn presetID="53" presetClass="entr" presetSubtype="16"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P spid="24" grpId="0" build="p">
        <p:tmplLst>
          <p:tmpl lvl="1">
            <p:tnLst>
              <p:par>
                <p:cTn presetID="53" presetClass="entr" presetSubtype="16"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build="p">
        <p:tmplLst>
          <p:tmpl lvl="1">
            <p:tnLst>
              <p:par>
                <p:cTn presetID="53" presetClass="entr" presetSubtype="16"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9" grpId="0" animBg="1"/>
      <p:bldP spid="30" grpId="0" animBg="1"/>
      <p:bldP spid="31" grpId="0" build="p">
        <p:tmplLst>
          <p:tmpl lvl="1">
            <p:tnLst>
              <p:par>
                <p:cTn presetID="53" presetClass="entr" presetSubtype="16"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35" grpId="0" build="p">
        <p:tmplLst>
          <p:tmpl lvl="1">
            <p:tnLst>
              <p:par>
                <p:cTn presetID="53" presetClass="entr" presetSubtype="16"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Left text">
    <p:spTree>
      <p:nvGrpSpPr>
        <p:cNvPr id="1" name=""/>
        <p:cNvGrpSpPr/>
        <p:nvPr/>
      </p:nvGrpSpPr>
      <p:grpSpPr>
        <a:xfrm>
          <a:off x="0" y="0"/>
          <a:ext cx="0" cy="0"/>
          <a:chOff x="0" y="0"/>
          <a:chExt cx="0" cy="0"/>
        </a:xfrm>
      </p:grpSpPr>
      <p:sp>
        <p:nvSpPr>
          <p:cNvPr id="20" name="Oval 19"/>
          <p:cNvSpPr>
            <a:spLocks noChangeAspect="1"/>
          </p:cNvSpPr>
          <p:nvPr/>
        </p:nvSpPr>
        <p:spPr>
          <a:xfrm>
            <a:off x="2433617" y="2110502"/>
            <a:ext cx="586764"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Oval 20"/>
          <p:cNvSpPr>
            <a:spLocks noChangeAspect="1"/>
          </p:cNvSpPr>
          <p:nvPr/>
        </p:nvSpPr>
        <p:spPr>
          <a:xfrm>
            <a:off x="2433617" y="3110120"/>
            <a:ext cx="586764"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Text Placeholder 7"/>
          <p:cNvSpPr>
            <a:spLocks noGrp="1"/>
          </p:cNvSpPr>
          <p:nvPr userDrawn="1">
            <p:ph type="body" sz="quarter" idx="40" hasCustomPrompt="1"/>
          </p:nvPr>
        </p:nvSpPr>
        <p:spPr>
          <a:xfrm>
            <a:off x="659883" y="2048788"/>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3" name="Text Placeholder 7"/>
          <p:cNvSpPr>
            <a:spLocks noGrp="1"/>
          </p:cNvSpPr>
          <p:nvPr userDrawn="1">
            <p:ph type="body" sz="quarter" idx="41" hasCustomPrompt="1"/>
          </p:nvPr>
        </p:nvSpPr>
        <p:spPr>
          <a:xfrm>
            <a:off x="659883" y="2285825"/>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4" name="Text Placeholder 7"/>
          <p:cNvSpPr>
            <a:spLocks noGrp="1"/>
          </p:cNvSpPr>
          <p:nvPr userDrawn="1">
            <p:ph type="body" sz="quarter" idx="42" hasCustomPrompt="1"/>
          </p:nvPr>
        </p:nvSpPr>
        <p:spPr>
          <a:xfrm>
            <a:off x="659883" y="30225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5" name="Text Placeholder 7"/>
          <p:cNvSpPr>
            <a:spLocks noGrp="1"/>
          </p:cNvSpPr>
          <p:nvPr userDrawn="1">
            <p:ph type="body" sz="quarter" idx="43" hasCustomPrompt="1"/>
          </p:nvPr>
        </p:nvSpPr>
        <p:spPr>
          <a:xfrm>
            <a:off x="659883" y="3259592"/>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6" name="Text Placeholder 7"/>
          <p:cNvSpPr>
            <a:spLocks noGrp="1"/>
          </p:cNvSpPr>
          <p:nvPr userDrawn="1">
            <p:ph type="body" sz="quarter" idx="54" hasCustomPrompt="1"/>
          </p:nvPr>
        </p:nvSpPr>
        <p:spPr>
          <a:xfrm>
            <a:off x="2445301" y="21370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7" name="Text Placeholder 7"/>
          <p:cNvSpPr>
            <a:spLocks noGrp="1"/>
          </p:cNvSpPr>
          <p:nvPr userDrawn="1">
            <p:ph type="body" sz="quarter" idx="55" hasCustomPrompt="1"/>
          </p:nvPr>
        </p:nvSpPr>
        <p:spPr>
          <a:xfrm>
            <a:off x="2445301" y="31555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9" name="Oval 28"/>
          <p:cNvSpPr>
            <a:spLocks noChangeAspect="1"/>
          </p:cNvSpPr>
          <p:nvPr/>
        </p:nvSpPr>
        <p:spPr>
          <a:xfrm>
            <a:off x="6961695" y="2110502"/>
            <a:ext cx="586764"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Oval 29"/>
          <p:cNvSpPr>
            <a:spLocks noChangeAspect="1"/>
          </p:cNvSpPr>
          <p:nvPr/>
        </p:nvSpPr>
        <p:spPr>
          <a:xfrm>
            <a:off x="6961695" y="3110120"/>
            <a:ext cx="586764"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Text Placeholder 7"/>
          <p:cNvSpPr>
            <a:spLocks noGrp="1"/>
          </p:cNvSpPr>
          <p:nvPr userDrawn="1">
            <p:ph type="body" sz="quarter" idx="56" hasCustomPrompt="1"/>
          </p:nvPr>
        </p:nvSpPr>
        <p:spPr>
          <a:xfrm>
            <a:off x="7661348" y="2048788"/>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2" name="Text Placeholder 7"/>
          <p:cNvSpPr>
            <a:spLocks noGrp="1"/>
          </p:cNvSpPr>
          <p:nvPr userDrawn="1">
            <p:ph type="body" sz="quarter" idx="57" hasCustomPrompt="1"/>
          </p:nvPr>
        </p:nvSpPr>
        <p:spPr>
          <a:xfrm>
            <a:off x="7661348" y="2285825"/>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userDrawn="1">
            <p:ph type="body" sz="quarter" idx="58" hasCustomPrompt="1"/>
          </p:nvPr>
        </p:nvSpPr>
        <p:spPr>
          <a:xfrm>
            <a:off x="7661348" y="30225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4" name="Text Placeholder 7"/>
          <p:cNvSpPr>
            <a:spLocks noGrp="1"/>
          </p:cNvSpPr>
          <p:nvPr userDrawn="1">
            <p:ph type="body" sz="quarter" idx="59" hasCustomPrompt="1"/>
          </p:nvPr>
        </p:nvSpPr>
        <p:spPr>
          <a:xfrm>
            <a:off x="7661348" y="3259592"/>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userDrawn="1">
            <p:ph type="body" sz="quarter" idx="60" hasCustomPrompt="1"/>
          </p:nvPr>
        </p:nvSpPr>
        <p:spPr>
          <a:xfrm>
            <a:off x="6973379" y="21370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userDrawn="1">
            <p:ph type="body" sz="quarter" idx="61" hasCustomPrompt="1"/>
          </p:nvPr>
        </p:nvSpPr>
        <p:spPr>
          <a:xfrm>
            <a:off x="6973379" y="31555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7" name="Text Placeholder 7"/>
          <p:cNvSpPr>
            <a:spLocks noGrp="1"/>
          </p:cNvSpPr>
          <p:nvPr userDrawn="1">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8" name="Straight Connector 37"/>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0" name="Oval 39"/>
          <p:cNvSpPr>
            <a:spLocks noChangeAspect="1"/>
          </p:cNvSpPr>
          <p:nvPr userDrawn="1"/>
        </p:nvSpPr>
        <p:spPr>
          <a:xfrm>
            <a:off x="2433617" y="4062620"/>
            <a:ext cx="586764" cy="528088"/>
          </a:xfrm>
          <a:prstGeom prst="ellipse">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Text Placeholder 7"/>
          <p:cNvSpPr>
            <a:spLocks noGrp="1"/>
          </p:cNvSpPr>
          <p:nvPr>
            <p:ph type="body" sz="quarter" idx="62" hasCustomPrompt="1"/>
          </p:nvPr>
        </p:nvSpPr>
        <p:spPr>
          <a:xfrm>
            <a:off x="659883" y="39750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2" name="Text Placeholder 7"/>
          <p:cNvSpPr>
            <a:spLocks noGrp="1"/>
          </p:cNvSpPr>
          <p:nvPr>
            <p:ph type="body" sz="quarter" idx="63" hasCustomPrompt="1"/>
          </p:nvPr>
        </p:nvSpPr>
        <p:spPr>
          <a:xfrm>
            <a:off x="659883" y="42120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3" name="Text Placeholder 7"/>
          <p:cNvSpPr>
            <a:spLocks noGrp="1"/>
          </p:cNvSpPr>
          <p:nvPr>
            <p:ph type="body" sz="quarter" idx="64" hasCustomPrompt="1"/>
          </p:nvPr>
        </p:nvSpPr>
        <p:spPr>
          <a:xfrm>
            <a:off x="2445301" y="41080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44" name="Oval 43"/>
          <p:cNvSpPr>
            <a:spLocks noChangeAspect="1"/>
          </p:cNvSpPr>
          <p:nvPr userDrawn="1"/>
        </p:nvSpPr>
        <p:spPr>
          <a:xfrm>
            <a:off x="6961695" y="4062620"/>
            <a:ext cx="586764" cy="528088"/>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Text Placeholder 7"/>
          <p:cNvSpPr>
            <a:spLocks noGrp="1"/>
          </p:cNvSpPr>
          <p:nvPr>
            <p:ph type="body" sz="quarter" idx="65" hasCustomPrompt="1"/>
          </p:nvPr>
        </p:nvSpPr>
        <p:spPr>
          <a:xfrm>
            <a:off x="7661348" y="39750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6" name="Text Placeholder 7"/>
          <p:cNvSpPr>
            <a:spLocks noGrp="1"/>
          </p:cNvSpPr>
          <p:nvPr>
            <p:ph type="body" sz="quarter" idx="66" hasCustomPrompt="1"/>
          </p:nvPr>
        </p:nvSpPr>
        <p:spPr>
          <a:xfrm>
            <a:off x="7661348" y="4212093"/>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7" name="Text Placeholder 7"/>
          <p:cNvSpPr>
            <a:spLocks noGrp="1"/>
          </p:cNvSpPr>
          <p:nvPr>
            <p:ph type="body" sz="quarter" idx="67" hasCustomPrompt="1"/>
          </p:nvPr>
        </p:nvSpPr>
        <p:spPr>
          <a:xfrm>
            <a:off x="6973379" y="41080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5696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400"/>
                                        <p:tgtEl>
                                          <p:spTgt spid="37">
                                            <p:txEl>
                                              <p:pRg st="0" end="0"/>
                                            </p:txEl>
                                          </p:spTgt>
                                        </p:tgtEl>
                                      </p:cBhvr>
                                    </p:animEffect>
                                    <p:anim calcmode="lin" valueType="num">
                                      <p:cBhvr>
                                        <p:cTn id="8"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 calcmode="lin" valueType="num">
                                      <p:cBhvr>
                                        <p:cTn id="12" dur="3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3" dur="300" fill="hold"/>
                                        <p:tgtEl>
                                          <p:spTgt spid="43">
                                            <p:txEl>
                                              <p:pRg st="0" end="0"/>
                                            </p:txEl>
                                          </p:spTgt>
                                        </p:tgtEl>
                                        <p:attrNameLst>
                                          <p:attrName>ppt_h</p:attrName>
                                        </p:attrNameLst>
                                      </p:cBhvr>
                                      <p:tavLst>
                                        <p:tav tm="0">
                                          <p:val>
                                            <p:fltVal val="0"/>
                                          </p:val>
                                        </p:tav>
                                        <p:tav tm="100000">
                                          <p:val>
                                            <p:strVal val="#ppt_h"/>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xEl>
                                              <p:pRg st="0" end="0"/>
                                            </p:txEl>
                                          </p:spTgt>
                                        </p:tgtEl>
                                        <p:attrNameLst>
                                          <p:attrName>style.visibility</p:attrName>
                                        </p:attrNameLst>
                                      </p:cBhvr>
                                      <p:to>
                                        <p:strVal val="visible"/>
                                      </p:to>
                                    </p:set>
                                    <p:anim calcmode="lin" valueType="num">
                                      <p:cBhvr>
                                        <p:cTn id="26"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26">
                                            <p:txEl>
                                              <p:pRg st="0" end="0"/>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 calcmode="lin" valueType="num">
                                      <p:cBhvr>
                                        <p:cTn id="31"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7">
                                            <p:txEl>
                                              <p:pRg st="0" end="0"/>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 calcmode="lin" valueType="num">
                                      <p:cBhvr>
                                        <p:cTn id="46"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35">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anim calcmode="lin" valueType="num">
                                      <p:cBhvr>
                                        <p:cTn id="51"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36">
                                            <p:txEl>
                                              <p:pRg st="0" end="0"/>
                                            </p:tx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animEffect transition="in" filter="fade">
                                      <p:cBhvr>
                                        <p:cTn id="58" dur="500"/>
                                        <p:tgtEl>
                                          <p:spTgt spid="40"/>
                                        </p:tgtEl>
                                      </p:cBhvr>
                                    </p:animEffect>
                                  </p:childTnLst>
                                </p:cTn>
                              </p:par>
                              <p:par>
                                <p:cTn id="59" presetID="53" presetClass="entr" presetSubtype="16" fill="hold" grpId="1" nodeType="withEffect">
                                  <p:stCondLst>
                                    <p:cond delay="0"/>
                                  </p:stCondLst>
                                  <p:childTnLst>
                                    <p:set>
                                      <p:cBhvr>
                                        <p:cTn id="60" dur="1" fill="hold">
                                          <p:stCondLst>
                                            <p:cond delay="0"/>
                                          </p:stCondLst>
                                        </p:cTn>
                                        <p:tgtEl>
                                          <p:spTgt spid="43">
                                            <p:txEl>
                                              <p:pRg st="0" end="0"/>
                                            </p:txEl>
                                          </p:spTgt>
                                        </p:tgtEl>
                                        <p:attrNameLst>
                                          <p:attrName>style.visibility</p:attrName>
                                        </p:attrNameLst>
                                      </p:cBhvr>
                                      <p:to>
                                        <p:strVal val="visible"/>
                                      </p:to>
                                    </p:set>
                                    <p:anim calcmode="lin" valueType="num">
                                      <p:cBhvr>
                                        <p:cTn id="61"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43">
                                            <p:txEl>
                                              <p:pRg st="0" end="0"/>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4"/>
                                        </p:tgtEl>
                                        <p:attrNameLst>
                                          <p:attrName>style.visibility</p:attrName>
                                        </p:attrNameLst>
                                      </p:cBhvr>
                                      <p:to>
                                        <p:strVal val="visible"/>
                                      </p:to>
                                    </p:set>
                                    <p:anim calcmode="lin" valueType="num">
                                      <p:cBhvr>
                                        <p:cTn id="66" dur="500" fill="hold"/>
                                        <p:tgtEl>
                                          <p:spTgt spid="44"/>
                                        </p:tgtEl>
                                        <p:attrNameLst>
                                          <p:attrName>ppt_w</p:attrName>
                                        </p:attrNameLst>
                                      </p:cBhvr>
                                      <p:tavLst>
                                        <p:tav tm="0">
                                          <p:val>
                                            <p:fltVal val="0"/>
                                          </p:val>
                                        </p:tav>
                                        <p:tav tm="100000">
                                          <p:val>
                                            <p:strVal val="#ppt_w"/>
                                          </p:val>
                                        </p:tav>
                                      </p:tavLst>
                                    </p:anim>
                                    <p:anim calcmode="lin" valueType="num">
                                      <p:cBhvr>
                                        <p:cTn id="67" dur="500" fill="hold"/>
                                        <p:tgtEl>
                                          <p:spTgt spid="44"/>
                                        </p:tgtEl>
                                        <p:attrNameLst>
                                          <p:attrName>ppt_h</p:attrName>
                                        </p:attrNameLst>
                                      </p:cBhvr>
                                      <p:tavLst>
                                        <p:tav tm="0">
                                          <p:val>
                                            <p:fltVal val="0"/>
                                          </p:val>
                                        </p:tav>
                                        <p:tav tm="100000">
                                          <p:val>
                                            <p:strVal val="#ppt_h"/>
                                          </p:val>
                                        </p:tav>
                                      </p:tavLst>
                                    </p:anim>
                                    <p:animEffect transition="in" filter="fade">
                                      <p:cBhvr>
                                        <p:cTn id="68" dur="500"/>
                                        <p:tgtEl>
                                          <p:spTgt spid="4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47">
                                            <p:txEl>
                                              <p:pRg st="0" end="0"/>
                                            </p:txEl>
                                          </p:spTgt>
                                        </p:tgtEl>
                                        <p:attrNameLst>
                                          <p:attrName>style.visibility</p:attrName>
                                        </p:attrNameLst>
                                      </p:cBhvr>
                                      <p:to>
                                        <p:strVal val="visible"/>
                                      </p:to>
                                    </p:set>
                                    <p:anim calcmode="lin" valueType="num">
                                      <p:cBhvr>
                                        <p:cTn id="7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47">
                                            <p:txEl>
                                              <p:pRg st="0" end="0"/>
                                            </p:txEl>
                                          </p:spTgt>
                                        </p:tgtEl>
                                      </p:cBhvr>
                                    </p:animEffect>
                                  </p:childTnLst>
                                </p:cTn>
                              </p:par>
                              <p:par>
                                <p:cTn id="74" presetID="37" presetClass="entr" presetSubtype="0" fill="hold" grpId="0" nodeType="withEffect">
                                  <p:stCondLst>
                                    <p:cond delay="0"/>
                                  </p:stCondLst>
                                  <p:childTnLst>
                                    <p:set>
                                      <p:cBhvr>
                                        <p:cTn id="75" dur="1" fill="hold">
                                          <p:stCondLst>
                                            <p:cond delay="0"/>
                                          </p:stCondLst>
                                        </p:cTn>
                                        <p:tgtEl>
                                          <p:spTgt spid="22">
                                            <p:txEl>
                                              <p:pRg st="0" end="0"/>
                                            </p:txEl>
                                          </p:spTgt>
                                        </p:tgtEl>
                                        <p:attrNameLst>
                                          <p:attrName>style.visibility</p:attrName>
                                        </p:attrNameLst>
                                      </p:cBhvr>
                                      <p:to>
                                        <p:strVal val="visible"/>
                                      </p:to>
                                    </p:set>
                                    <p:animEffect transition="in" filter="fade">
                                      <p:cBhvr>
                                        <p:cTn id="76" dur="1000"/>
                                        <p:tgtEl>
                                          <p:spTgt spid="22">
                                            <p:txEl>
                                              <p:pRg st="0" end="0"/>
                                            </p:txEl>
                                          </p:spTgt>
                                        </p:tgtEl>
                                      </p:cBhvr>
                                    </p:animEffect>
                                    <p:anim calcmode="lin" valueType="num">
                                      <p:cBhvr>
                                        <p:cTn id="77"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8" dur="900" decel="100000" fill="hold"/>
                                        <p:tgtEl>
                                          <p:spTgt spid="22">
                                            <p:txEl>
                                              <p:pRg st="0" end="0"/>
                                            </p:tx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2">
                                            <p:txEl>
                                              <p:pRg st="0" end="0"/>
                                            </p:txEl>
                                          </p:spTgt>
                                        </p:tgtEl>
                                        <p:attrNameLst>
                                          <p:attrName>ppt_y</p:attrName>
                                        </p:attrNameLst>
                                      </p:cBhvr>
                                      <p:tavLst>
                                        <p:tav tm="0">
                                          <p:val>
                                            <p:strVal val="#ppt_y-.03"/>
                                          </p:val>
                                        </p:tav>
                                        <p:tav tm="100000">
                                          <p:val>
                                            <p:strVal val="#ppt_y"/>
                                          </p:val>
                                        </p:tav>
                                      </p:tavLst>
                                    </p:anim>
                                  </p:childTnLst>
                                </p:cTn>
                              </p:par>
                              <p:par>
                                <p:cTn id="80" presetID="37" presetClass="entr" presetSubtype="0" fill="hold" grpId="0" nodeType="with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animEffect transition="in" filter="fade">
                                      <p:cBhvr>
                                        <p:cTn id="82" dur="1000"/>
                                        <p:tgtEl>
                                          <p:spTgt spid="23">
                                            <p:txEl>
                                              <p:pRg st="0" end="0"/>
                                            </p:txEl>
                                          </p:spTgt>
                                        </p:tgtEl>
                                      </p:cBhvr>
                                    </p:animEffect>
                                    <p:anim calcmode="lin" valueType="num">
                                      <p:cBhvr>
                                        <p:cTn id="8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84" dur="90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3">
                                            <p:txEl>
                                              <p:pRg st="0" end="0"/>
                                            </p:tx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4">
                                            <p:txEl>
                                              <p:pRg st="0" end="0"/>
                                            </p:txEl>
                                          </p:spTgt>
                                        </p:tgtEl>
                                        <p:attrNameLst>
                                          <p:attrName>style.visibility</p:attrName>
                                        </p:attrNameLst>
                                      </p:cBhvr>
                                      <p:to>
                                        <p:strVal val="visible"/>
                                      </p:to>
                                    </p:set>
                                    <p:animEffect transition="in" filter="fade">
                                      <p:cBhvr>
                                        <p:cTn id="88" dur="1000"/>
                                        <p:tgtEl>
                                          <p:spTgt spid="24">
                                            <p:txEl>
                                              <p:pRg st="0" end="0"/>
                                            </p:txEl>
                                          </p:spTgt>
                                        </p:tgtEl>
                                      </p:cBhvr>
                                    </p:animEffect>
                                    <p:anim calcmode="lin" valueType="num">
                                      <p:cBhvr>
                                        <p:cTn id="89"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0" dur="900" decel="100000" fill="hold"/>
                                        <p:tgtEl>
                                          <p:spTgt spid="24">
                                            <p:txEl>
                                              <p:pRg st="0" end="0"/>
                                            </p:tx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4">
                                            <p:txEl>
                                              <p:pRg st="0" end="0"/>
                                            </p:txEl>
                                          </p:spTgt>
                                        </p:tgtEl>
                                        <p:attrNameLst>
                                          <p:attrName>ppt_y</p:attrName>
                                        </p:attrNameLst>
                                      </p:cBhvr>
                                      <p:tavLst>
                                        <p:tav tm="0">
                                          <p:val>
                                            <p:strVal val="#ppt_y-.03"/>
                                          </p:val>
                                        </p:tav>
                                        <p:tav tm="100000">
                                          <p:val>
                                            <p:strVal val="#ppt_y"/>
                                          </p:val>
                                        </p:tav>
                                      </p:tavLst>
                                    </p:anim>
                                  </p:childTnLst>
                                </p:cTn>
                              </p:par>
                              <p:par>
                                <p:cTn id="92" presetID="37" presetClass="entr" presetSubtype="0" fill="hold" grpId="0" nodeType="withEffect">
                                  <p:stCondLst>
                                    <p:cond delay="0"/>
                                  </p:stCondLst>
                                  <p:childTnLst>
                                    <p:set>
                                      <p:cBhvr>
                                        <p:cTn id="93" dur="1" fill="hold">
                                          <p:stCondLst>
                                            <p:cond delay="0"/>
                                          </p:stCondLst>
                                        </p:cTn>
                                        <p:tgtEl>
                                          <p:spTgt spid="25">
                                            <p:txEl>
                                              <p:pRg st="0" end="0"/>
                                            </p:txEl>
                                          </p:spTgt>
                                        </p:tgtEl>
                                        <p:attrNameLst>
                                          <p:attrName>style.visibility</p:attrName>
                                        </p:attrNameLst>
                                      </p:cBhvr>
                                      <p:to>
                                        <p:strVal val="visible"/>
                                      </p:to>
                                    </p:set>
                                    <p:animEffect transition="in" filter="fade">
                                      <p:cBhvr>
                                        <p:cTn id="94" dur="1000"/>
                                        <p:tgtEl>
                                          <p:spTgt spid="25">
                                            <p:txEl>
                                              <p:pRg st="0" end="0"/>
                                            </p:txEl>
                                          </p:spTgt>
                                        </p:tgtEl>
                                      </p:cBhvr>
                                    </p:animEffect>
                                    <p:anim calcmode="lin" valueType="num">
                                      <p:cBhvr>
                                        <p:cTn id="9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6" dur="900" decel="100000" fill="hold"/>
                                        <p:tgtEl>
                                          <p:spTgt spid="25">
                                            <p:txEl>
                                              <p:pRg st="0" end="0"/>
                                            </p:txEl>
                                          </p:spTgt>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5">
                                            <p:txEl>
                                              <p:pRg st="0" end="0"/>
                                            </p:txEl>
                                          </p:spTgt>
                                        </p:tgtEl>
                                        <p:attrNameLst>
                                          <p:attrName>ppt_y</p:attrName>
                                        </p:attrNameLst>
                                      </p:cBhvr>
                                      <p:tavLst>
                                        <p:tav tm="0">
                                          <p:val>
                                            <p:strVal val="#ppt_y-.03"/>
                                          </p:val>
                                        </p:tav>
                                        <p:tav tm="100000">
                                          <p:val>
                                            <p:strVal val="#ppt_y"/>
                                          </p:val>
                                        </p:tav>
                                      </p:tavLst>
                                    </p:anim>
                                  </p:childTnLst>
                                </p:cTn>
                              </p:par>
                              <p:par>
                                <p:cTn id="98" presetID="37" presetClass="entr" presetSubtype="0" fill="hold" grpId="0" nodeType="with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Effect transition="in" filter="fade">
                                      <p:cBhvr>
                                        <p:cTn id="100" dur="1000"/>
                                        <p:tgtEl>
                                          <p:spTgt spid="41">
                                            <p:txEl>
                                              <p:pRg st="0" end="0"/>
                                            </p:txEl>
                                          </p:spTgt>
                                        </p:tgtEl>
                                      </p:cBhvr>
                                    </p:animEffect>
                                    <p:anim calcmode="lin" valueType="num">
                                      <p:cBhvr>
                                        <p:cTn id="101"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102" dur="900" decel="100000" fill="hold"/>
                                        <p:tgtEl>
                                          <p:spTgt spid="41">
                                            <p:txEl>
                                              <p:pRg st="0" end="0"/>
                                            </p:txEl>
                                          </p:spTgt>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41">
                                            <p:txEl>
                                              <p:pRg st="0" end="0"/>
                                            </p:txEl>
                                          </p:spTgt>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42">
                                            <p:txEl>
                                              <p:pRg st="0" end="0"/>
                                            </p:txEl>
                                          </p:spTgt>
                                        </p:tgtEl>
                                        <p:attrNameLst>
                                          <p:attrName>style.visibility</p:attrName>
                                        </p:attrNameLst>
                                      </p:cBhvr>
                                      <p:to>
                                        <p:strVal val="visible"/>
                                      </p:to>
                                    </p:set>
                                    <p:animEffect transition="in" filter="fade">
                                      <p:cBhvr>
                                        <p:cTn id="106" dur="1000"/>
                                        <p:tgtEl>
                                          <p:spTgt spid="42">
                                            <p:txEl>
                                              <p:pRg st="0" end="0"/>
                                            </p:txEl>
                                          </p:spTgt>
                                        </p:tgtEl>
                                      </p:cBhvr>
                                    </p:animEffect>
                                    <p:anim calcmode="lin" valueType="num">
                                      <p:cBhvr>
                                        <p:cTn id="107"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08" dur="900" decel="100000" fill="hold"/>
                                        <p:tgtEl>
                                          <p:spTgt spid="42">
                                            <p:txEl>
                                              <p:pRg st="0" end="0"/>
                                            </p:txEl>
                                          </p:spTgt>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42">
                                            <p:txEl>
                                              <p:pRg st="0" end="0"/>
                                            </p:txEl>
                                          </p:spTgt>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0"/>
                                  </p:stCondLst>
                                  <p:childTnLst>
                                    <p:set>
                                      <p:cBhvr>
                                        <p:cTn id="111" dur="1" fill="hold">
                                          <p:stCondLst>
                                            <p:cond delay="0"/>
                                          </p:stCondLst>
                                        </p:cTn>
                                        <p:tgtEl>
                                          <p:spTgt spid="31">
                                            <p:txEl>
                                              <p:pRg st="0" end="0"/>
                                            </p:txEl>
                                          </p:spTgt>
                                        </p:tgtEl>
                                        <p:attrNameLst>
                                          <p:attrName>style.visibility</p:attrName>
                                        </p:attrNameLst>
                                      </p:cBhvr>
                                      <p:to>
                                        <p:strVal val="visible"/>
                                      </p:to>
                                    </p:set>
                                    <p:animEffect transition="in" filter="fade">
                                      <p:cBhvr>
                                        <p:cTn id="112" dur="1000"/>
                                        <p:tgtEl>
                                          <p:spTgt spid="31">
                                            <p:txEl>
                                              <p:pRg st="0" end="0"/>
                                            </p:txEl>
                                          </p:spTgt>
                                        </p:tgtEl>
                                      </p:cBhvr>
                                    </p:animEffect>
                                    <p:anim calcmode="lin" valueType="num">
                                      <p:cBhvr>
                                        <p:cTn id="1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14" dur="900" decel="100000" fill="hold"/>
                                        <p:tgtEl>
                                          <p:spTgt spid="31">
                                            <p:txEl>
                                              <p:pRg st="0" end="0"/>
                                            </p:txEl>
                                          </p:spTgt>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31">
                                            <p:txEl>
                                              <p:pRg st="0" end="0"/>
                                            </p:txEl>
                                          </p:spTgt>
                                        </p:tgtEl>
                                        <p:attrNameLst>
                                          <p:attrName>ppt_y</p:attrName>
                                        </p:attrNameLst>
                                      </p:cBhvr>
                                      <p:tavLst>
                                        <p:tav tm="0">
                                          <p:val>
                                            <p:strVal val="#ppt_y-.03"/>
                                          </p:val>
                                        </p:tav>
                                        <p:tav tm="100000">
                                          <p:val>
                                            <p:strVal val="#ppt_y"/>
                                          </p:val>
                                        </p:tav>
                                      </p:tavLst>
                                    </p:anim>
                                  </p:childTnLst>
                                </p:cTn>
                              </p:par>
                              <p:par>
                                <p:cTn id="116" presetID="37" presetClass="entr" presetSubtype="0" fill="hold" grpId="0" nodeType="withEffect">
                                  <p:stCondLst>
                                    <p:cond delay="0"/>
                                  </p:stCondLst>
                                  <p:childTnLst>
                                    <p:set>
                                      <p:cBhvr>
                                        <p:cTn id="117" dur="1" fill="hold">
                                          <p:stCondLst>
                                            <p:cond delay="0"/>
                                          </p:stCondLst>
                                        </p:cTn>
                                        <p:tgtEl>
                                          <p:spTgt spid="32">
                                            <p:txEl>
                                              <p:pRg st="0" end="0"/>
                                            </p:txEl>
                                          </p:spTgt>
                                        </p:tgtEl>
                                        <p:attrNameLst>
                                          <p:attrName>style.visibility</p:attrName>
                                        </p:attrNameLst>
                                      </p:cBhvr>
                                      <p:to>
                                        <p:strVal val="visible"/>
                                      </p:to>
                                    </p:set>
                                    <p:animEffect transition="in" filter="fade">
                                      <p:cBhvr>
                                        <p:cTn id="118" dur="1000"/>
                                        <p:tgtEl>
                                          <p:spTgt spid="32">
                                            <p:txEl>
                                              <p:pRg st="0" end="0"/>
                                            </p:txEl>
                                          </p:spTgt>
                                        </p:tgtEl>
                                      </p:cBhvr>
                                    </p:animEffect>
                                    <p:anim calcmode="lin" valueType="num">
                                      <p:cBhvr>
                                        <p:cTn id="11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20" dur="900" decel="100000" fill="hold"/>
                                        <p:tgtEl>
                                          <p:spTgt spid="32">
                                            <p:txEl>
                                              <p:pRg st="0" end="0"/>
                                            </p:txEl>
                                          </p:spTgt>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32">
                                            <p:txEl>
                                              <p:pRg st="0" end="0"/>
                                            </p:txEl>
                                          </p:spTgt>
                                        </p:tgtEl>
                                        <p:attrNameLst>
                                          <p:attrName>ppt_y</p:attrName>
                                        </p:attrNameLst>
                                      </p:cBhvr>
                                      <p:tavLst>
                                        <p:tav tm="0">
                                          <p:val>
                                            <p:strVal val="#ppt_y-.03"/>
                                          </p:val>
                                        </p:tav>
                                        <p:tav tm="100000">
                                          <p:val>
                                            <p:strVal val="#ppt_y"/>
                                          </p:val>
                                        </p:tav>
                                      </p:tavLst>
                                    </p:anim>
                                  </p:childTnLst>
                                </p:cTn>
                              </p:par>
                              <p:par>
                                <p:cTn id="122" presetID="37" presetClass="entr" presetSubtype="0" fill="hold" grpId="0" nodeType="withEffect">
                                  <p:stCondLst>
                                    <p:cond delay="0"/>
                                  </p:stCondLst>
                                  <p:childTnLst>
                                    <p:set>
                                      <p:cBhvr>
                                        <p:cTn id="123" dur="1" fill="hold">
                                          <p:stCondLst>
                                            <p:cond delay="0"/>
                                          </p:stCondLst>
                                        </p:cTn>
                                        <p:tgtEl>
                                          <p:spTgt spid="33">
                                            <p:txEl>
                                              <p:pRg st="0" end="0"/>
                                            </p:txEl>
                                          </p:spTgt>
                                        </p:tgtEl>
                                        <p:attrNameLst>
                                          <p:attrName>style.visibility</p:attrName>
                                        </p:attrNameLst>
                                      </p:cBhvr>
                                      <p:to>
                                        <p:strVal val="visible"/>
                                      </p:to>
                                    </p:set>
                                    <p:animEffect transition="in" filter="fade">
                                      <p:cBhvr>
                                        <p:cTn id="124" dur="1000"/>
                                        <p:tgtEl>
                                          <p:spTgt spid="33">
                                            <p:txEl>
                                              <p:pRg st="0" end="0"/>
                                            </p:txEl>
                                          </p:spTgt>
                                        </p:tgtEl>
                                      </p:cBhvr>
                                    </p:animEffect>
                                    <p:anim calcmode="lin" valueType="num">
                                      <p:cBhvr>
                                        <p:cTn id="125"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26" dur="900" decel="100000" fill="hold"/>
                                        <p:tgtEl>
                                          <p:spTgt spid="33">
                                            <p:txEl>
                                              <p:pRg st="0" end="0"/>
                                            </p:txEl>
                                          </p:spTgt>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33">
                                            <p:txEl>
                                              <p:pRg st="0" end="0"/>
                                            </p:txEl>
                                          </p:spTgt>
                                        </p:tgtEl>
                                        <p:attrNameLst>
                                          <p:attrName>ppt_y</p:attrName>
                                        </p:attrNameLst>
                                      </p:cBhvr>
                                      <p:tavLst>
                                        <p:tav tm="0">
                                          <p:val>
                                            <p:strVal val="#ppt_y-.03"/>
                                          </p:val>
                                        </p:tav>
                                        <p:tav tm="100000">
                                          <p:val>
                                            <p:strVal val="#ppt_y"/>
                                          </p:val>
                                        </p:tav>
                                      </p:tavLst>
                                    </p:anim>
                                  </p:childTnLst>
                                </p:cTn>
                              </p:par>
                              <p:par>
                                <p:cTn id="128" presetID="37" presetClass="entr" presetSubtype="0" fill="hold" grpId="0" nodeType="withEffect">
                                  <p:stCondLst>
                                    <p:cond delay="0"/>
                                  </p:stCondLst>
                                  <p:childTnLst>
                                    <p:set>
                                      <p:cBhvr>
                                        <p:cTn id="129" dur="1" fill="hold">
                                          <p:stCondLst>
                                            <p:cond delay="0"/>
                                          </p:stCondLst>
                                        </p:cTn>
                                        <p:tgtEl>
                                          <p:spTgt spid="34">
                                            <p:txEl>
                                              <p:pRg st="0" end="0"/>
                                            </p:txEl>
                                          </p:spTgt>
                                        </p:tgtEl>
                                        <p:attrNameLst>
                                          <p:attrName>style.visibility</p:attrName>
                                        </p:attrNameLst>
                                      </p:cBhvr>
                                      <p:to>
                                        <p:strVal val="visible"/>
                                      </p:to>
                                    </p:set>
                                    <p:animEffect transition="in" filter="fade">
                                      <p:cBhvr>
                                        <p:cTn id="130" dur="1000"/>
                                        <p:tgtEl>
                                          <p:spTgt spid="34">
                                            <p:txEl>
                                              <p:pRg st="0" end="0"/>
                                            </p:txEl>
                                          </p:spTgt>
                                        </p:tgtEl>
                                      </p:cBhvr>
                                    </p:animEffect>
                                    <p:anim calcmode="lin" valueType="num">
                                      <p:cBhvr>
                                        <p:cTn id="13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32" dur="900" decel="100000" fill="hold"/>
                                        <p:tgtEl>
                                          <p:spTgt spid="34">
                                            <p:txEl>
                                              <p:pRg st="0" end="0"/>
                                            </p:txEl>
                                          </p:spTgt>
                                        </p:tgtEl>
                                        <p:attrNameLst>
                                          <p:attrName>ppt_y</p:attrName>
                                        </p:attrNameLst>
                                      </p:cBhvr>
                                      <p:tavLst>
                                        <p:tav tm="0">
                                          <p:val>
                                            <p:strVal val="#ppt_y+1"/>
                                          </p:val>
                                        </p:tav>
                                        <p:tav tm="100000">
                                          <p:val>
                                            <p:strVal val="#ppt_y-.03"/>
                                          </p:val>
                                        </p:tav>
                                      </p:tavLst>
                                    </p:anim>
                                    <p:anim calcmode="lin" valueType="num">
                                      <p:cBhvr>
                                        <p:cTn id="133" dur="100" accel="100000" fill="hold">
                                          <p:stCondLst>
                                            <p:cond delay="900"/>
                                          </p:stCondLst>
                                        </p:cTn>
                                        <p:tgtEl>
                                          <p:spTgt spid="34">
                                            <p:txEl>
                                              <p:pRg st="0" end="0"/>
                                            </p:txEl>
                                          </p:spTgt>
                                        </p:tgtEl>
                                        <p:attrNameLst>
                                          <p:attrName>ppt_y</p:attrName>
                                        </p:attrNameLst>
                                      </p:cBhvr>
                                      <p:tavLst>
                                        <p:tav tm="0">
                                          <p:val>
                                            <p:strVal val="#ppt_y-.03"/>
                                          </p:val>
                                        </p:tav>
                                        <p:tav tm="100000">
                                          <p:val>
                                            <p:strVal val="#ppt_y"/>
                                          </p:val>
                                        </p:tav>
                                      </p:tavLst>
                                    </p:anim>
                                  </p:childTnLst>
                                </p:cTn>
                              </p:par>
                              <p:par>
                                <p:cTn id="134" presetID="37" presetClass="entr" presetSubtype="0" fill="hold" grpId="0" nodeType="withEffect">
                                  <p:stCondLst>
                                    <p:cond delay="0"/>
                                  </p:stCondLst>
                                  <p:childTnLst>
                                    <p:set>
                                      <p:cBhvr>
                                        <p:cTn id="135" dur="1" fill="hold">
                                          <p:stCondLst>
                                            <p:cond delay="0"/>
                                          </p:stCondLst>
                                        </p:cTn>
                                        <p:tgtEl>
                                          <p:spTgt spid="45">
                                            <p:txEl>
                                              <p:pRg st="0" end="0"/>
                                            </p:txEl>
                                          </p:spTgt>
                                        </p:tgtEl>
                                        <p:attrNameLst>
                                          <p:attrName>style.visibility</p:attrName>
                                        </p:attrNameLst>
                                      </p:cBhvr>
                                      <p:to>
                                        <p:strVal val="visible"/>
                                      </p:to>
                                    </p:set>
                                    <p:animEffect transition="in" filter="fade">
                                      <p:cBhvr>
                                        <p:cTn id="136" dur="1000"/>
                                        <p:tgtEl>
                                          <p:spTgt spid="45">
                                            <p:txEl>
                                              <p:pRg st="0" end="0"/>
                                            </p:txEl>
                                          </p:spTgt>
                                        </p:tgtEl>
                                      </p:cBhvr>
                                    </p:animEffect>
                                    <p:anim calcmode="lin" valueType="num">
                                      <p:cBhvr>
                                        <p:cTn id="137"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38" dur="900" decel="100000" fill="hold"/>
                                        <p:tgtEl>
                                          <p:spTgt spid="45">
                                            <p:txEl>
                                              <p:pRg st="0" end="0"/>
                                            </p:txEl>
                                          </p:spTgt>
                                        </p:tgtEl>
                                        <p:attrNameLst>
                                          <p:attrName>ppt_y</p:attrName>
                                        </p:attrNameLst>
                                      </p:cBhvr>
                                      <p:tavLst>
                                        <p:tav tm="0">
                                          <p:val>
                                            <p:strVal val="#ppt_y+1"/>
                                          </p:val>
                                        </p:tav>
                                        <p:tav tm="100000">
                                          <p:val>
                                            <p:strVal val="#ppt_y-.03"/>
                                          </p:val>
                                        </p:tav>
                                      </p:tavLst>
                                    </p:anim>
                                    <p:anim calcmode="lin" valueType="num">
                                      <p:cBhvr>
                                        <p:cTn id="139" dur="100" accel="100000" fill="hold">
                                          <p:stCondLst>
                                            <p:cond delay="900"/>
                                          </p:stCondLst>
                                        </p:cTn>
                                        <p:tgtEl>
                                          <p:spTgt spid="45">
                                            <p:txEl>
                                              <p:pRg st="0" end="0"/>
                                            </p:txEl>
                                          </p:spTgt>
                                        </p:tgtEl>
                                        <p:attrNameLst>
                                          <p:attrName>ppt_y</p:attrName>
                                        </p:attrNameLst>
                                      </p:cBhvr>
                                      <p:tavLst>
                                        <p:tav tm="0">
                                          <p:val>
                                            <p:strVal val="#ppt_y-.03"/>
                                          </p:val>
                                        </p:tav>
                                        <p:tav tm="100000">
                                          <p:val>
                                            <p:strVal val="#ppt_y"/>
                                          </p:val>
                                        </p:tav>
                                      </p:tavLst>
                                    </p:anim>
                                  </p:childTnLst>
                                </p:cTn>
                              </p:par>
                              <p:par>
                                <p:cTn id="140" presetID="37" presetClass="entr" presetSubtype="0" fill="hold" grpId="0" nodeType="withEffect">
                                  <p:stCondLst>
                                    <p:cond delay="0"/>
                                  </p:stCondLst>
                                  <p:childTnLst>
                                    <p:set>
                                      <p:cBhvr>
                                        <p:cTn id="141" dur="1" fill="hold">
                                          <p:stCondLst>
                                            <p:cond delay="0"/>
                                          </p:stCondLst>
                                        </p:cTn>
                                        <p:tgtEl>
                                          <p:spTgt spid="46">
                                            <p:txEl>
                                              <p:pRg st="0" end="0"/>
                                            </p:txEl>
                                          </p:spTgt>
                                        </p:tgtEl>
                                        <p:attrNameLst>
                                          <p:attrName>style.visibility</p:attrName>
                                        </p:attrNameLst>
                                      </p:cBhvr>
                                      <p:to>
                                        <p:strVal val="visible"/>
                                      </p:to>
                                    </p:set>
                                    <p:animEffect transition="in" filter="fade">
                                      <p:cBhvr>
                                        <p:cTn id="142" dur="1000"/>
                                        <p:tgtEl>
                                          <p:spTgt spid="46">
                                            <p:txEl>
                                              <p:pRg st="0" end="0"/>
                                            </p:txEl>
                                          </p:spTgt>
                                        </p:tgtEl>
                                      </p:cBhvr>
                                    </p:animEffect>
                                    <p:anim calcmode="lin" valueType="num">
                                      <p:cBhvr>
                                        <p:cTn id="143" dur="10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144" dur="900" decel="100000" fill="hold"/>
                                        <p:tgtEl>
                                          <p:spTgt spid="46">
                                            <p:txEl>
                                              <p:pRg st="0" end="0"/>
                                            </p:txEl>
                                          </p:spTgt>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46">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build="p">
        <p:tmplLst>
          <p:tmpl lvl="1">
            <p:tnLst>
              <p:par>
                <p:cTn presetID="3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anim calcmode="lin" valueType="num">
                      <p:cBhvr>
                        <p:cTn dur="1000" fill="hold"/>
                        <p:tgtEl>
                          <p:spTgt spid="22"/>
                        </p:tgtEl>
                        <p:attrNameLst>
                          <p:attrName>ppt_x</p:attrName>
                        </p:attrNameLst>
                      </p:cBhvr>
                      <p:tavLst>
                        <p:tav tm="0">
                          <p:val>
                            <p:strVal val="#ppt_x"/>
                          </p:val>
                        </p:tav>
                        <p:tav tm="100000">
                          <p:val>
                            <p:strVal val="#ppt_x"/>
                          </p:val>
                        </p:tav>
                      </p:tavLst>
                    </p:anim>
                    <p:anim calcmode="lin" valueType="num">
                      <p:cBhvr>
                        <p:cTn dur="900" decel="100000" fill="hold"/>
                        <p:tgtEl>
                          <p:spTgt spid="2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tnLst>
          </p:tmpl>
        </p:tmplLst>
      </p:bldP>
      <p:bldP spid="23" grpId="0" build="p">
        <p:tmplLst>
          <p:tmpl lvl="1">
            <p:tnLst>
              <p:par>
                <p:cTn presetID="37"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anim calcmode="lin" valueType="num">
                      <p:cBhvr>
                        <p:cTn dur="1000" fill="hold"/>
                        <p:tgtEl>
                          <p:spTgt spid="23"/>
                        </p:tgtEl>
                        <p:attrNameLst>
                          <p:attrName>ppt_x</p:attrName>
                        </p:attrNameLst>
                      </p:cBhvr>
                      <p:tavLst>
                        <p:tav tm="0">
                          <p:val>
                            <p:strVal val="#ppt_x"/>
                          </p:val>
                        </p:tav>
                        <p:tav tm="100000">
                          <p:val>
                            <p:strVal val="#ppt_x"/>
                          </p:val>
                        </p:tav>
                      </p:tavLst>
                    </p:anim>
                    <p:anim calcmode="lin" valueType="num">
                      <p:cBhvr>
                        <p:cTn dur="900" decel="100000" fill="hold"/>
                        <p:tgtEl>
                          <p:spTgt spid="2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tnLst>
          </p:tmpl>
        </p:tmplLst>
      </p:bldP>
      <p:bldP spid="24" grpId="0" build="p">
        <p:tmplLst>
          <p:tmpl lvl="1">
            <p:tnLst>
              <p:par>
                <p:cTn presetID="37"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anim calcmode="lin" valueType="num">
                      <p:cBhvr>
                        <p:cTn dur="1000" fill="hold"/>
                        <p:tgtEl>
                          <p:spTgt spid="24"/>
                        </p:tgtEl>
                        <p:attrNameLst>
                          <p:attrName>ppt_x</p:attrName>
                        </p:attrNameLst>
                      </p:cBhvr>
                      <p:tavLst>
                        <p:tav tm="0">
                          <p:val>
                            <p:strVal val="#ppt_x"/>
                          </p:val>
                        </p:tav>
                        <p:tav tm="100000">
                          <p:val>
                            <p:strVal val="#ppt_x"/>
                          </p:val>
                        </p:tav>
                      </p:tavLst>
                    </p:anim>
                    <p:anim calcmode="lin" valueType="num">
                      <p:cBhvr>
                        <p:cTn dur="900" decel="100000" fill="hold"/>
                        <p:tgtEl>
                          <p:spTgt spid="24"/>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tnLst>
          </p:tmpl>
        </p:tmplLst>
      </p:bldP>
      <p:bldP spid="25" grpId="0" build="p">
        <p:tmplLst>
          <p:tmpl lvl="1">
            <p:tnLst>
              <p:par>
                <p:cTn presetID="37"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900" decel="100000" fill="hold"/>
                        <p:tgtEl>
                          <p:spTgt spid="25"/>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tnLst>
          </p:tmpl>
        </p:tmplLst>
      </p:bldP>
      <p:bldP spid="26" grpId="0" build="p">
        <p:tmplLst>
          <p:tmpl lvl="1">
            <p:tnLst>
              <p:par>
                <p:cTn presetID="53"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9" grpId="0" animBg="1"/>
      <p:bldP spid="30" grpId="0" animBg="1"/>
      <p:bldP spid="31" grpId="0" build="p">
        <p:tmplLst>
          <p:tmpl lvl="1">
            <p:tnLst>
              <p:par>
                <p:cTn presetID="37"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900" decel="100000" fill="hold"/>
                        <p:tgtEl>
                          <p:spTgt spid="31"/>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tnLst>
          </p:tmpl>
        </p:tmplLst>
      </p:bldP>
      <p:bldP spid="32" grpId="0" build="p">
        <p:tmplLst>
          <p:tmpl lvl="1">
            <p:tnLst>
              <p:par>
                <p:cTn presetID="37"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1000"/>
                        <p:tgtEl>
                          <p:spTgt spid="32"/>
                        </p:tgtEl>
                      </p:cBhvr>
                    </p:animEffect>
                    <p:anim calcmode="lin" valueType="num">
                      <p:cBhvr>
                        <p:cTn dur="1000" fill="hold"/>
                        <p:tgtEl>
                          <p:spTgt spid="32"/>
                        </p:tgtEl>
                        <p:attrNameLst>
                          <p:attrName>ppt_x</p:attrName>
                        </p:attrNameLst>
                      </p:cBhvr>
                      <p:tavLst>
                        <p:tav tm="0">
                          <p:val>
                            <p:strVal val="#ppt_x"/>
                          </p:val>
                        </p:tav>
                        <p:tav tm="100000">
                          <p:val>
                            <p:strVal val="#ppt_x"/>
                          </p:val>
                        </p:tav>
                      </p:tavLst>
                    </p:anim>
                    <p:anim calcmode="lin" valueType="num">
                      <p:cBhvr>
                        <p:cTn dur="900" decel="100000" fill="hold"/>
                        <p:tgtEl>
                          <p:spTgt spid="3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tnLst>
          </p:tmpl>
        </p:tmplLst>
      </p:bldP>
      <p:bldP spid="33" grpId="0" build="p">
        <p:tmplLst>
          <p:tmpl lvl="1">
            <p:tnLst>
              <p:par>
                <p:cTn presetID="37"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1000"/>
                        <p:tgtEl>
                          <p:spTgt spid="33"/>
                        </p:tgtEl>
                      </p:cBhvr>
                    </p:animEffect>
                    <p:anim calcmode="lin" valueType="num">
                      <p:cBhvr>
                        <p:cTn dur="1000" fill="hold"/>
                        <p:tgtEl>
                          <p:spTgt spid="33"/>
                        </p:tgtEl>
                        <p:attrNameLst>
                          <p:attrName>ppt_x</p:attrName>
                        </p:attrNameLst>
                      </p:cBhvr>
                      <p:tavLst>
                        <p:tav tm="0">
                          <p:val>
                            <p:strVal val="#ppt_x"/>
                          </p:val>
                        </p:tav>
                        <p:tav tm="100000">
                          <p:val>
                            <p:strVal val="#ppt_x"/>
                          </p:val>
                        </p:tav>
                      </p:tavLst>
                    </p:anim>
                    <p:anim calcmode="lin" valueType="num">
                      <p:cBhvr>
                        <p:cTn dur="900" decel="100000" fill="hold"/>
                        <p:tgtEl>
                          <p:spTgt spid="3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tnLst>
          </p:tmpl>
        </p:tmplLst>
      </p:bldP>
      <p:bldP spid="34" grpId="0" build="p">
        <p:tmplLst>
          <p:tmpl lvl="1">
            <p:tnLst>
              <p:par>
                <p:cTn presetID="37"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anim calcmode="lin" valueType="num">
                      <p:cBhvr>
                        <p:cTn dur="1000" fill="hold"/>
                        <p:tgtEl>
                          <p:spTgt spid="34"/>
                        </p:tgtEl>
                        <p:attrNameLst>
                          <p:attrName>ppt_x</p:attrName>
                        </p:attrNameLst>
                      </p:cBhvr>
                      <p:tavLst>
                        <p:tav tm="0">
                          <p:val>
                            <p:strVal val="#ppt_x"/>
                          </p:val>
                        </p:tav>
                        <p:tav tm="100000">
                          <p:val>
                            <p:strVal val="#ppt_x"/>
                          </p:val>
                        </p:tav>
                      </p:tavLst>
                    </p:anim>
                    <p:anim calcmode="lin" valueType="num">
                      <p:cBhvr>
                        <p:cTn dur="900" decel="100000" fill="hold"/>
                        <p:tgtEl>
                          <p:spTgt spid="34"/>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tnLst>
          </p:tmpl>
        </p:tmplLst>
      </p:bldP>
      <p:bldP spid="35" grpId="0" build="p">
        <p:tmplLst>
          <p:tmpl lvl="1">
            <p:tnLst>
              <p:par>
                <p:cTn presetID="53" presetClass="entr" presetSubtype="16"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40" grpId="0" animBg="1"/>
      <p:bldP spid="41" grpId="0" build="p">
        <p:tmplLst>
          <p:tmpl lvl="1">
            <p:tnLst>
              <p:par>
                <p:cTn presetID="37"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1000"/>
                        <p:tgtEl>
                          <p:spTgt spid="41"/>
                        </p:tgtEl>
                      </p:cBhvr>
                    </p:animEffect>
                    <p:anim calcmode="lin" valueType="num">
                      <p:cBhvr>
                        <p:cTn dur="1000" fill="hold"/>
                        <p:tgtEl>
                          <p:spTgt spid="41"/>
                        </p:tgtEl>
                        <p:attrNameLst>
                          <p:attrName>ppt_x</p:attrName>
                        </p:attrNameLst>
                      </p:cBhvr>
                      <p:tavLst>
                        <p:tav tm="0">
                          <p:val>
                            <p:strVal val="#ppt_x"/>
                          </p:val>
                        </p:tav>
                        <p:tav tm="100000">
                          <p:val>
                            <p:strVal val="#ppt_x"/>
                          </p:val>
                        </p:tav>
                      </p:tavLst>
                    </p:anim>
                    <p:anim calcmode="lin" valueType="num">
                      <p:cBhvr>
                        <p:cTn dur="900" decel="100000" fill="hold"/>
                        <p:tgtEl>
                          <p:spTgt spid="41"/>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tnLst>
          </p:tmpl>
        </p:tmplLst>
      </p:bldP>
      <p:bldP spid="42" grpId="0" build="p">
        <p:tmplLst>
          <p:tmpl lvl="1">
            <p:tnLst>
              <p:par>
                <p:cTn presetID="37"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1000"/>
                        <p:tgtEl>
                          <p:spTgt spid="42"/>
                        </p:tgtEl>
                      </p:cBhvr>
                    </p:animEffect>
                    <p:anim calcmode="lin" valueType="num">
                      <p:cBhvr>
                        <p:cTn dur="1000" fill="hold"/>
                        <p:tgtEl>
                          <p:spTgt spid="42"/>
                        </p:tgtEl>
                        <p:attrNameLst>
                          <p:attrName>ppt_x</p:attrName>
                        </p:attrNameLst>
                      </p:cBhvr>
                      <p:tavLst>
                        <p:tav tm="0">
                          <p:val>
                            <p:strVal val="#ppt_x"/>
                          </p:val>
                        </p:tav>
                        <p:tav tm="100000">
                          <p:val>
                            <p:strVal val="#ppt_x"/>
                          </p:val>
                        </p:tav>
                      </p:tavLst>
                    </p:anim>
                    <p:anim calcmode="lin" valueType="num">
                      <p:cBhvr>
                        <p:cTn dur="900" decel="100000" fill="hold"/>
                        <p:tgtEl>
                          <p:spTgt spid="42"/>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tnLst>
          </p:tmpl>
        </p:tmplLst>
      </p:bldP>
      <p:bldP spid="43" grpId="0" build="p">
        <p:tmplLst>
          <p:tmpl lvl="1">
            <p:tnLst>
              <p:par>
                <p:cTn presetID="23" presetClass="entr" presetSubtype="16"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300" fill="hold"/>
                        <p:tgtEl>
                          <p:spTgt spid="43"/>
                        </p:tgtEl>
                        <p:attrNameLst>
                          <p:attrName>ppt_w</p:attrName>
                        </p:attrNameLst>
                      </p:cBhvr>
                      <p:tavLst>
                        <p:tav tm="0">
                          <p:val>
                            <p:fltVal val="0"/>
                          </p:val>
                        </p:tav>
                        <p:tav tm="100000">
                          <p:val>
                            <p:strVal val="#ppt_w"/>
                          </p:val>
                        </p:tav>
                      </p:tavLst>
                    </p:anim>
                    <p:anim calcmode="lin" valueType="num">
                      <p:cBhvr>
                        <p:cTn dur="300" fill="hold"/>
                        <p:tgtEl>
                          <p:spTgt spid="43"/>
                        </p:tgtEl>
                        <p:attrNameLst>
                          <p:attrName>ppt_h</p:attrName>
                        </p:attrNameLst>
                      </p:cBhvr>
                      <p:tavLst>
                        <p:tav tm="0">
                          <p:val>
                            <p:fltVal val="0"/>
                          </p:val>
                        </p:tav>
                        <p:tav tm="100000">
                          <p:val>
                            <p:strVal val="#ppt_h"/>
                          </p:val>
                        </p:tav>
                      </p:tavLst>
                    </p:anim>
                  </p:childTnLst>
                </p:cTn>
              </p:par>
            </p:tnLst>
          </p:tmpl>
        </p:tmplLst>
      </p:bldP>
      <p:bldP spid="43" grpId="1" build="p">
        <p:tmplLst>
          <p:tmpl lvl="1">
            <p:tnLst>
              <p:par>
                <p:cTn presetID="53" presetClass="entr" presetSubtype="16"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animBg="1"/>
      <p:bldP spid="45" grpId="0" build="p">
        <p:tmplLst>
          <p:tmpl lvl="1">
            <p:tnLst>
              <p:par>
                <p:cTn presetID="37"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1000"/>
                        <p:tgtEl>
                          <p:spTgt spid="45"/>
                        </p:tgtEl>
                      </p:cBhvr>
                    </p:animEffect>
                    <p:anim calcmode="lin" valueType="num">
                      <p:cBhvr>
                        <p:cTn dur="1000" fill="hold"/>
                        <p:tgtEl>
                          <p:spTgt spid="45"/>
                        </p:tgtEl>
                        <p:attrNameLst>
                          <p:attrName>ppt_x</p:attrName>
                        </p:attrNameLst>
                      </p:cBhvr>
                      <p:tavLst>
                        <p:tav tm="0">
                          <p:val>
                            <p:strVal val="#ppt_x"/>
                          </p:val>
                        </p:tav>
                        <p:tav tm="100000">
                          <p:val>
                            <p:strVal val="#ppt_x"/>
                          </p:val>
                        </p:tav>
                      </p:tavLst>
                    </p:anim>
                    <p:anim calcmode="lin" valueType="num">
                      <p:cBhvr>
                        <p:cTn dur="900" decel="100000" fill="hold"/>
                        <p:tgtEl>
                          <p:spTgt spid="45"/>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tnLst>
          </p:tmpl>
        </p:tmplLst>
      </p:bldP>
      <p:bldP spid="46" grpId="0" build="p">
        <p:tmplLst>
          <p:tmpl lvl="1">
            <p:tnLst>
              <p:par>
                <p:cTn presetID="37" presetClass="entr" presetSubtype="0" fill="hold" nodeType="with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1000"/>
                        <p:tgtEl>
                          <p:spTgt spid="46"/>
                        </p:tgtEl>
                      </p:cBhvr>
                    </p:animEffect>
                    <p:anim calcmode="lin" valueType="num">
                      <p:cBhvr>
                        <p:cTn dur="1000" fill="hold"/>
                        <p:tgtEl>
                          <p:spTgt spid="46"/>
                        </p:tgtEl>
                        <p:attrNameLst>
                          <p:attrName>ppt_x</p:attrName>
                        </p:attrNameLst>
                      </p:cBhvr>
                      <p:tavLst>
                        <p:tav tm="0">
                          <p:val>
                            <p:strVal val="#ppt_x"/>
                          </p:val>
                        </p:tav>
                        <p:tav tm="100000">
                          <p:val>
                            <p:strVal val="#ppt_x"/>
                          </p:val>
                        </p:tav>
                      </p:tavLst>
                    </p:anim>
                    <p:anim calcmode="lin" valueType="num">
                      <p:cBhvr>
                        <p:cTn dur="900" decel="100000" fill="hold"/>
                        <p:tgtEl>
                          <p:spTgt spid="46"/>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tnLst>
          </p:tmpl>
        </p:tmplLst>
      </p:bldP>
      <p:bldP spid="47" grpId="0" build="p">
        <p:tmplLst>
          <p:tmpl lvl="1">
            <p:tnLst>
              <p:par>
                <p:cTn presetID="53" presetClass="entr" presetSubtype="16"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Effect transition="in" filter="fade">
                      <p:cBhvr>
                        <p:cTn dur="500"/>
                        <p:tgtEl>
                          <p:spTgt spid="47"/>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illosophy">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4" name="Text Placeholder 2"/>
          <p:cNvSpPr>
            <a:spLocks noGrp="1"/>
          </p:cNvSpPr>
          <p:nvPr>
            <p:ph type="body" sz="quarter" idx="16" hasCustomPrompt="1"/>
          </p:nvPr>
        </p:nvSpPr>
        <p:spPr>
          <a:xfrm>
            <a:off x="1180040" y="1708099"/>
            <a:ext cx="7651068" cy="958902"/>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65" name="Text Placeholder 2"/>
          <p:cNvSpPr>
            <a:spLocks noGrp="1"/>
          </p:cNvSpPr>
          <p:nvPr>
            <p:ph type="body" sz="quarter" idx="17" hasCustomPrompt="1"/>
          </p:nvPr>
        </p:nvSpPr>
        <p:spPr>
          <a:xfrm>
            <a:off x="1180041" y="3003498"/>
            <a:ext cx="3307293" cy="2101902"/>
          </a:xfrm>
          <a:prstGeom prst="rect">
            <a:avLst/>
          </a:prstGeom>
        </p:spPr>
        <p:txBody>
          <a:bodyPr vert="horz" lIns="0" tIns="0" rIns="0" bIns="0"/>
          <a:lstStyle>
            <a:lvl1pPr marL="0" indent="0" algn="l">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p>
          <a:p>
            <a:pPr lvl="0"/>
            <a:endParaRPr lang="en-US" dirty="0"/>
          </a:p>
          <a:p>
            <a:pPr lvl="0"/>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66" name="Text Placeholder 7"/>
          <p:cNvSpPr>
            <a:spLocks noGrp="1"/>
          </p:cNvSpPr>
          <p:nvPr>
            <p:ph type="body" sz="quarter" idx="12" hasCustomPrompt="1"/>
          </p:nvPr>
        </p:nvSpPr>
        <p:spPr>
          <a:xfrm>
            <a:off x="4628445" y="3003498"/>
            <a:ext cx="818444" cy="489002"/>
          </a:xfrm>
          <a:prstGeom prst="rect">
            <a:avLst/>
          </a:prstGeom>
        </p:spPr>
        <p:txBody>
          <a:bodyPr vert="horz" lIns="0" tIns="40504" rIns="0" bIns="40504" anchor="ctr"/>
          <a:lstStyle>
            <a:lvl1pPr marL="0" indent="0" algn="r">
              <a:lnSpc>
                <a:spcPct val="100000"/>
              </a:lnSpc>
              <a:spcBef>
                <a:spcPts val="0"/>
              </a:spcBef>
              <a:buNone/>
              <a:defRPr sz="3333" b="0">
                <a:solidFill>
                  <a:schemeClr val="accent1"/>
                </a:solidFill>
                <a:latin typeface="FontAwesome Regular"/>
                <a:cs typeface="FontAwesome Regular"/>
              </a:defRPr>
            </a:lvl1pPr>
          </a:lstStyle>
          <a:p>
            <a:pPr lvl="0"/>
            <a:r>
              <a:rPr lang="es-ES_tradnl" dirty="0" err="1"/>
              <a:t>icon</a:t>
            </a:r>
            <a:endParaRPr lang="es-ES_tradnl" dirty="0"/>
          </a:p>
        </p:txBody>
      </p:sp>
      <p:sp>
        <p:nvSpPr>
          <p:cNvPr id="68" name="Text Placeholder 2"/>
          <p:cNvSpPr>
            <a:spLocks noGrp="1"/>
          </p:cNvSpPr>
          <p:nvPr>
            <p:ph type="body" sz="quarter" idx="19" hasCustomPrompt="1"/>
          </p:nvPr>
        </p:nvSpPr>
        <p:spPr>
          <a:xfrm>
            <a:off x="5602994" y="3371798"/>
            <a:ext cx="3228114" cy="685800"/>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a:t>
            </a:r>
          </a:p>
        </p:txBody>
      </p:sp>
      <p:sp>
        <p:nvSpPr>
          <p:cNvPr id="69" name="Text Placeholder 7"/>
          <p:cNvSpPr>
            <a:spLocks noGrp="1"/>
          </p:cNvSpPr>
          <p:nvPr>
            <p:ph type="body" sz="quarter" idx="20" hasCustomPrompt="1"/>
          </p:nvPr>
        </p:nvSpPr>
        <p:spPr>
          <a:xfrm>
            <a:off x="5602111" y="3003499"/>
            <a:ext cx="3257220" cy="359817"/>
          </a:xfrm>
          <a:prstGeom prst="rect">
            <a:avLst/>
          </a:prstGeom>
        </p:spPr>
        <p:txBody>
          <a:bodyPr vert="horz" lIns="0" tIns="40504" rIns="0" bIns="40504" anchor="ctr"/>
          <a:lstStyle>
            <a:lvl1pPr marL="0" indent="0" algn="l">
              <a:lnSpc>
                <a:spcPct val="100000"/>
              </a:lnSpc>
              <a:spcBef>
                <a:spcPts val="0"/>
              </a:spcBef>
              <a:buNone/>
              <a:defRPr sz="2222" b="1">
                <a:solidFill>
                  <a:schemeClr val="bg1">
                    <a:lumMod val="65000"/>
                  </a:schemeClr>
                </a:solidFill>
                <a:latin typeface="Lato Light"/>
                <a:cs typeface="Lato Light"/>
              </a:defRPr>
            </a:lvl1pPr>
          </a:lstStyle>
          <a:p>
            <a:pPr lvl="0"/>
            <a:r>
              <a:rPr lang="es-ES_tradnl" dirty="0" err="1"/>
              <a:t>Mision</a:t>
            </a:r>
            <a:endParaRPr lang="es-ES_tradnl" dirty="0"/>
          </a:p>
        </p:txBody>
      </p:sp>
      <p:sp>
        <p:nvSpPr>
          <p:cNvPr id="70" name="Text Placeholder 7"/>
          <p:cNvSpPr>
            <a:spLocks noGrp="1"/>
          </p:cNvSpPr>
          <p:nvPr>
            <p:ph type="body" sz="quarter" idx="21" hasCustomPrompt="1"/>
          </p:nvPr>
        </p:nvSpPr>
        <p:spPr>
          <a:xfrm>
            <a:off x="4628445" y="4184598"/>
            <a:ext cx="818444" cy="489002"/>
          </a:xfrm>
          <a:prstGeom prst="rect">
            <a:avLst/>
          </a:prstGeom>
        </p:spPr>
        <p:txBody>
          <a:bodyPr vert="horz" lIns="0" tIns="40504" rIns="0" bIns="40504" anchor="ctr"/>
          <a:lstStyle>
            <a:lvl1pPr marL="0" indent="0" algn="r">
              <a:lnSpc>
                <a:spcPct val="100000"/>
              </a:lnSpc>
              <a:spcBef>
                <a:spcPts val="0"/>
              </a:spcBef>
              <a:buNone/>
              <a:defRPr sz="3333" b="0">
                <a:solidFill>
                  <a:schemeClr val="accent1"/>
                </a:solidFill>
                <a:latin typeface="FontAwesome Regular"/>
                <a:cs typeface="FontAwesome Regular"/>
              </a:defRPr>
            </a:lvl1pPr>
          </a:lstStyle>
          <a:p>
            <a:pPr lvl="0"/>
            <a:r>
              <a:rPr lang="es-ES_tradnl" dirty="0" err="1"/>
              <a:t>icon</a:t>
            </a:r>
            <a:endParaRPr lang="es-ES_tradnl" dirty="0"/>
          </a:p>
        </p:txBody>
      </p:sp>
      <p:sp>
        <p:nvSpPr>
          <p:cNvPr id="71" name="Text Placeholder 2"/>
          <p:cNvSpPr>
            <a:spLocks noGrp="1"/>
          </p:cNvSpPr>
          <p:nvPr>
            <p:ph type="body" sz="quarter" idx="22" hasCustomPrompt="1"/>
          </p:nvPr>
        </p:nvSpPr>
        <p:spPr>
          <a:xfrm>
            <a:off x="5602994" y="4552898"/>
            <a:ext cx="3228114" cy="685800"/>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a:t>
            </a:r>
          </a:p>
        </p:txBody>
      </p:sp>
      <p:sp>
        <p:nvSpPr>
          <p:cNvPr id="72" name="Text Placeholder 7"/>
          <p:cNvSpPr>
            <a:spLocks noGrp="1"/>
          </p:cNvSpPr>
          <p:nvPr>
            <p:ph type="body" sz="quarter" idx="23" hasCustomPrompt="1"/>
          </p:nvPr>
        </p:nvSpPr>
        <p:spPr>
          <a:xfrm>
            <a:off x="5602111" y="4184599"/>
            <a:ext cx="3257220" cy="359817"/>
          </a:xfrm>
          <a:prstGeom prst="rect">
            <a:avLst/>
          </a:prstGeom>
        </p:spPr>
        <p:txBody>
          <a:bodyPr vert="horz" lIns="0" tIns="40504" rIns="0" bIns="40504" anchor="ctr"/>
          <a:lstStyle>
            <a:lvl1pPr marL="0" indent="0" algn="l">
              <a:lnSpc>
                <a:spcPct val="100000"/>
              </a:lnSpc>
              <a:spcBef>
                <a:spcPts val="0"/>
              </a:spcBef>
              <a:buNone/>
              <a:defRPr sz="2222" b="1">
                <a:solidFill>
                  <a:schemeClr val="bg1">
                    <a:lumMod val="65000"/>
                  </a:schemeClr>
                </a:solidFill>
                <a:latin typeface="Lato Light"/>
                <a:cs typeface="Lato Light"/>
              </a:defRPr>
            </a:lvl1pPr>
          </a:lstStyle>
          <a:p>
            <a:pPr lvl="0"/>
            <a:r>
              <a:rPr lang="es-ES_tradnl" dirty="0" err="1"/>
              <a:t>Vision</a:t>
            </a:r>
            <a:endParaRPr lang="es-ES_tradnl" dirty="0"/>
          </a:p>
        </p:txBody>
      </p: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3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10" presetClass="entr" presetSubtype="0" fill="hold" grpId="0" nodeType="withEffect">
                                  <p:stCondLst>
                                    <p:cond delay="800"/>
                                  </p:stCondLst>
                                  <p:childTnLst>
                                    <p:set>
                                      <p:cBhvr>
                                        <p:cTn id="111" dur="1" fill="hold">
                                          <p:stCondLst>
                                            <p:cond delay="0"/>
                                          </p:stCondLst>
                                        </p:cTn>
                                        <p:tgtEl>
                                          <p:spTgt spid="64">
                                            <p:txEl>
                                              <p:pRg st="0" end="0"/>
                                            </p:txEl>
                                          </p:spTgt>
                                        </p:tgtEl>
                                        <p:attrNameLst>
                                          <p:attrName>style.visibility</p:attrName>
                                        </p:attrNameLst>
                                      </p:cBhvr>
                                      <p:to>
                                        <p:strVal val="visible"/>
                                      </p:to>
                                    </p:set>
                                    <p:animEffect transition="in" filter="fade">
                                      <p:cBhvr>
                                        <p:cTn id="112" dur="500"/>
                                        <p:tgtEl>
                                          <p:spTgt spid="64">
                                            <p:txEl>
                                              <p:pRg st="0" end="0"/>
                                            </p:txEl>
                                          </p:spTgt>
                                        </p:tgtEl>
                                      </p:cBhvr>
                                    </p:animEffect>
                                  </p:childTnLst>
                                </p:cTn>
                              </p:par>
                              <p:par>
                                <p:cTn id="113" presetID="10" presetClass="entr" presetSubtype="0" fill="hold" grpId="0" nodeType="withEffect">
                                  <p:stCondLst>
                                    <p:cond delay="800"/>
                                  </p:stCondLst>
                                  <p:childTnLst>
                                    <p:set>
                                      <p:cBhvr>
                                        <p:cTn id="114" dur="1" fill="hold">
                                          <p:stCondLst>
                                            <p:cond delay="0"/>
                                          </p:stCondLst>
                                        </p:cTn>
                                        <p:tgtEl>
                                          <p:spTgt spid="65">
                                            <p:txEl>
                                              <p:pRg st="0" end="0"/>
                                            </p:txEl>
                                          </p:spTgt>
                                        </p:tgtEl>
                                        <p:attrNameLst>
                                          <p:attrName>style.visibility</p:attrName>
                                        </p:attrNameLst>
                                      </p:cBhvr>
                                      <p:to>
                                        <p:strVal val="visible"/>
                                      </p:to>
                                    </p:set>
                                    <p:animEffect transition="in" filter="fade">
                                      <p:cBhvr>
                                        <p:cTn id="115" dur="500"/>
                                        <p:tgtEl>
                                          <p:spTgt spid="65">
                                            <p:txEl>
                                              <p:pRg st="0" end="0"/>
                                            </p:txEl>
                                          </p:spTgt>
                                        </p:tgtEl>
                                      </p:cBhvr>
                                    </p:animEffect>
                                  </p:childTnLst>
                                </p:cTn>
                              </p:par>
                              <p:par>
                                <p:cTn id="116" presetID="10" presetClass="entr" presetSubtype="0" fill="hold" grpId="0" nodeType="withEffect">
                                  <p:stCondLst>
                                    <p:cond delay="800"/>
                                  </p:stCondLst>
                                  <p:childTnLst>
                                    <p:set>
                                      <p:cBhvr>
                                        <p:cTn id="117" dur="1" fill="hold">
                                          <p:stCondLst>
                                            <p:cond delay="0"/>
                                          </p:stCondLst>
                                        </p:cTn>
                                        <p:tgtEl>
                                          <p:spTgt spid="65">
                                            <p:txEl>
                                              <p:pRg st="2" end="2"/>
                                            </p:txEl>
                                          </p:spTgt>
                                        </p:tgtEl>
                                        <p:attrNameLst>
                                          <p:attrName>style.visibility</p:attrName>
                                        </p:attrNameLst>
                                      </p:cBhvr>
                                      <p:to>
                                        <p:strVal val="visible"/>
                                      </p:to>
                                    </p:set>
                                    <p:animEffect transition="in" filter="fade">
                                      <p:cBhvr>
                                        <p:cTn id="118" dur="500"/>
                                        <p:tgtEl>
                                          <p:spTgt spid="65">
                                            <p:txEl>
                                              <p:pRg st="2" end="2"/>
                                            </p:txEl>
                                          </p:spTgt>
                                        </p:tgtEl>
                                      </p:cBhvr>
                                    </p:animEffect>
                                  </p:childTnLst>
                                </p:cTn>
                              </p:par>
                              <p:par>
                                <p:cTn id="119" presetID="42" presetClass="entr" presetSubtype="0" fill="hold" grpId="0" nodeType="withEffect">
                                  <p:stCondLst>
                                    <p:cond delay="200"/>
                                  </p:stCondLst>
                                  <p:childTnLst>
                                    <p:set>
                                      <p:cBhvr>
                                        <p:cTn id="120" dur="1" fill="hold">
                                          <p:stCondLst>
                                            <p:cond delay="0"/>
                                          </p:stCondLst>
                                        </p:cTn>
                                        <p:tgtEl>
                                          <p:spTgt spid="66">
                                            <p:txEl>
                                              <p:pRg st="0" end="0"/>
                                            </p:txEl>
                                          </p:spTgt>
                                        </p:tgtEl>
                                        <p:attrNameLst>
                                          <p:attrName>style.visibility</p:attrName>
                                        </p:attrNameLst>
                                      </p:cBhvr>
                                      <p:to>
                                        <p:strVal val="visible"/>
                                      </p:to>
                                    </p:set>
                                    <p:animEffect transition="in" filter="fade">
                                      <p:cBhvr>
                                        <p:cTn id="121" dur="400"/>
                                        <p:tgtEl>
                                          <p:spTgt spid="66">
                                            <p:txEl>
                                              <p:pRg st="0" end="0"/>
                                            </p:txEl>
                                          </p:spTgt>
                                        </p:tgtEl>
                                      </p:cBhvr>
                                    </p:animEffect>
                                    <p:anim calcmode="lin" valueType="num">
                                      <p:cBhvr>
                                        <p:cTn id="122" dur="4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23" dur="400" fill="hold"/>
                                        <p:tgtEl>
                                          <p:spTgt spid="66">
                                            <p:txEl>
                                              <p:pRg st="0" end="0"/>
                                            </p:txEl>
                                          </p:spTgt>
                                        </p:tgtEl>
                                        <p:attrNameLst>
                                          <p:attrName>ppt_y</p:attrName>
                                        </p:attrNameLst>
                                      </p:cBhvr>
                                      <p:tavLst>
                                        <p:tav tm="0">
                                          <p:val>
                                            <p:strVal val="#ppt_y+.1"/>
                                          </p:val>
                                        </p:tav>
                                        <p:tav tm="100000">
                                          <p:val>
                                            <p:strVal val="#ppt_y"/>
                                          </p:val>
                                        </p:tav>
                                      </p:tavLst>
                                    </p:anim>
                                  </p:childTnLst>
                                </p:cTn>
                              </p:par>
                              <p:par>
                                <p:cTn id="124" presetID="10" presetClass="entr" presetSubtype="0" fill="hold" grpId="0" nodeType="withEffect">
                                  <p:stCondLst>
                                    <p:cond delay="800"/>
                                  </p:stCondLst>
                                  <p:childTnLst>
                                    <p:set>
                                      <p:cBhvr>
                                        <p:cTn id="125" dur="1" fill="hold">
                                          <p:stCondLst>
                                            <p:cond delay="0"/>
                                          </p:stCondLst>
                                        </p:cTn>
                                        <p:tgtEl>
                                          <p:spTgt spid="68">
                                            <p:txEl>
                                              <p:pRg st="0" end="0"/>
                                            </p:txEl>
                                          </p:spTgt>
                                        </p:tgtEl>
                                        <p:attrNameLst>
                                          <p:attrName>style.visibility</p:attrName>
                                        </p:attrNameLst>
                                      </p:cBhvr>
                                      <p:to>
                                        <p:strVal val="visible"/>
                                      </p:to>
                                    </p:set>
                                    <p:animEffect transition="in" filter="fade">
                                      <p:cBhvr>
                                        <p:cTn id="126" dur="500"/>
                                        <p:tgtEl>
                                          <p:spTgt spid="68">
                                            <p:txEl>
                                              <p:pRg st="0" end="0"/>
                                            </p:txEl>
                                          </p:spTgt>
                                        </p:tgtEl>
                                      </p:cBhvr>
                                    </p:animEffect>
                                  </p:childTnLst>
                                </p:cTn>
                              </p:par>
                              <p:par>
                                <p:cTn id="127" presetID="42" presetClass="entr" presetSubtype="0" fill="hold" grpId="0" nodeType="withEffect">
                                  <p:stCondLst>
                                    <p:cond delay="200"/>
                                  </p:stCondLst>
                                  <p:childTnLst>
                                    <p:set>
                                      <p:cBhvr>
                                        <p:cTn id="128" dur="1" fill="hold">
                                          <p:stCondLst>
                                            <p:cond delay="0"/>
                                          </p:stCondLst>
                                        </p:cTn>
                                        <p:tgtEl>
                                          <p:spTgt spid="69">
                                            <p:txEl>
                                              <p:pRg st="0" end="0"/>
                                            </p:txEl>
                                          </p:spTgt>
                                        </p:tgtEl>
                                        <p:attrNameLst>
                                          <p:attrName>style.visibility</p:attrName>
                                        </p:attrNameLst>
                                      </p:cBhvr>
                                      <p:to>
                                        <p:strVal val="visible"/>
                                      </p:to>
                                    </p:set>
                                    <p:animEffect transition="in" filter="fade">
                                      <p:cBhvr>
                                        <p:cTn id="129" dur="400"/>
                                        <p:tgtEl>
                                          <p:spTgt spid="69">
                                            <p:txEl>
                                              <p:pRg st="0" end="0"/>
                                            </p:txEl>
                                          </p:spTgt>
                                        </p:tgtEl>
                                      </p:cBhvr>
                                    </p:animEffect>
                                    <p:anim calcmode="lin" valueType="num">
                                      <p:cBhvr>
                                        <p:cTn id="130" dur="4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131" dur="400" fill="hold"/>
                                        <p:tgtEl>
                                          <p:spTgt spid="69">
                                            <p:txEl>
                                              <p:pRg st="0" end="0"/>
                                            </p:txEl>
                                          </p:spTgt>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200"/>
                                  </p:stCondLst>
                                  <p:childTnLst>
                                    <p:set>
                                      <p:cBhvr>
                                        <p:cTn id="133" dur="1" fill="hold">
                                          <p:stCondLst>
                                            <p:cond delay="0"/>
                                          </p:stCondLst>
                                        </p:cTn>
                                        <p:tgtEl>
                                          <p:spTgt spid="70">
                                            <p:txEl>
                                              <p:pRg st="0" end="0"/>
                                            </p:txEl>
                                          </p:spTgt>
                                        </p:tgtEl>
                                        <p:attrNameLst>
                                          <p:attrName>style.visibility</p:attrName>
                                        </p:attrNameLst>
                                      </p:cBhvr>
                                      <p:to>
                                        <p:strVal val="visible"/>
                                      </p:to>
                                    </p:set>
                                    <p:animEffect transition="in" filter="fade">
                                      <p:cBhvr>
                                        <p:cTn id="134" dur="400"/>
                                        <p:tgtEl>
                                          <p:spTgt spid="70">
                                            <p:txEl>
                                              <p:pRg st="0" end="0"/>
                                            </p:txEl>
                                          </p:spTgt>
                                        </p:tgtEl>
                                      </p:cBhvr>
                                    </p:animEffect>
                                    <p:anim calcmode="lin" valueType="num">
                                      <p:cBhvr>
                                        <p:cTn id="135" dur="400" fill="hold"/>
                                        <p:tgtEl>
                                          <p:spTgt spid="70">
                                            <p:txEl>
                                              <p:pRg st="0" end="0"/>
                                            </p:txEl>
                                          </p:spTgt>
                                        </p:tgtEl>
                                        <p:attrNameLst>
                                          <p:attrName>ppt_x</p:attrName>
                                        </p:attrNameLst>
                                      </p:cBhvr>
                                      <p:tavLst>
                                        <p:tav tm="0">
                                          <p:val>
                                            <p:strVal val="#ppt_x"/>
                                          </p:val>
                                        </p:tav>
                                        <p:tav tm="100000">
                                          <p:val>
                                            <p:strVal val="#ppt_x"/>
                                          </p:val>
                                        </p:tav>
                                      </p:tavLst>
                                    </p:anim>
                                    <p:anim calcmode="lin" valueType="num">
                                      <p:cBhvr>
                                        <p:cTn id="136" dur="400" fill="hold"/>
                                        <p:tgtEl>
                                          <p:spTgt spid="70">
                                            <p:txEl>
                                              <p:pRg st="0" end="0"/>
                                            </p:txEl>
                                          </p:spTgt>
                                        </p:tgtEl>
                                        <p:attrNameLst>
                                          <p:attrName>ppt_y</p:attrName>
                                        </p:attrNameLst>
                                      </p:cBhvr>
                                      <p:tavLst>
                                        <p:tav tm="0">
                                          <p:val>
                                            <p:strVal val="#ppt_y+.1"/>
                                          </p:val>
                                        </p:tav>
                                        <p:tav tm="100000">
                                          <p:val>
                                            <p:strVal val="#ppt_y"/>
                                          </p:val>
                                        </p:tav>
                                      </p:tavLst>
                                    </p:anim>
                                  </p:childTnLst>
                                </p:cTn>
                              </p:par>
                              <p:par>
                                <p:cTn id="137" presetID="10" presetClass="entr" presetSubtype="0" fill="hold" grpId="0" nodeType="withEffect">
                                  <p:stCondLst>
                                    <p:cond delay="800"/>
                                  </p:stCondLst>
                                  <p:childTnLst>
                                    <p:set>
                                      <p:cBhvr>
                                        <p:cTn id="138" dur="1" fill="hold">
                                          <p:stCondLst>
                                            <p:cond delay="0"/>
                                          </p:stCondLst>
                                        </p:cTn>
                                        <p:tgtEl>
                                          <p:spTgt spid="71">
                                            <p:txEl>
                                              <p:pRg st="0" end="0"/>
                                            </p:txEl>
                                          </p:spTgt>
                                        </p:tgtEl>
                                        <p:attrNameLst>
                                          <p:attrName>style.visibility</p:attrName>
                                        </p:attrNameLst>
                                      </p:cBhvr>
                                      <p:to>
                                        <p:strVal val="visible"/>
                                      </p:to>
                                    </p:set>
                                    <p:animEffect transition="in" filter="fade">
                                      <p:cBhvr>
                                        <p:cTn id="139" dur="500"/>
                                        <p:tgtEl>
                                          <p:spTgt spid="71">
                                            <p:txEl>
                                              <p:pRg st="0" end="0"/>
                                            </p:txEl>
                                          </p:spTgt>
                                        </p:tgtEl>
                                      </p:cBhvr>
                                    </p:animEffect>
                                  </p:childTnLst>
                                </p:cTn>
                              </p:par>
                              <p:par>
                                <p:cTn id="140" presetID="42" presetClass="entr" presetSubtype="0" fill="hold" grpId="0" nodeType="withEffect">
                                  <p:stCondLst>
                                    <p:cond delay="200"/>
                                  </p:stCondLst>
                                  <p:childTnLst>
                                    <p:set>
                                      <p:cBhvr>
                                        <p:cTn id="141" dur="1" fill="hold">
                                          <p:stCondLst>
                                            <p:cond delay="0"/>
                                          </p:stCondLst>
                                        </p:cTn>
                                        <p:tgtEl>
                                          <p:spTgt spid="72">
                                            <p:txEl>
                                              <p:pRg st="0" end="0"/>
                                            </p:txEl>
                                          </p:spTgt>
                                        </p:tgtEl>
                                        <p:attrNameLst>
                                          <p:attrName>style.visibility</p:attrName>
                                        </p:attrNameLst>
                                      </p:cBhvr>
                                      <p:to>
                                        <p:strVal val="visible"/>
                                      </p:to>
                                    </p:set>
                                    <p:animEffect transition="in" filter="fade">
                                      <p:cBhvr>
                                        <p:cTn id="142" dur="400"/>
                                        <p:tgtEl>
                                          <p:spTgt spid="72">
                                            <p:txEl>
                                              <p:pRg st="0" end="0"/>
                                            </p:txEl>
                                          </p:spTgt>
                                        </p:tgtEl>
                                      </p:cBhvr>
                                    </p:animEffect>
                                    <p:anim calcmode="lin" valueType="num">
                                      <p:cBhvr>
                                        <p:cTn id="143"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44" dur="400" fill="hold"/>
                                        <p:tgtEl>
                                          <p:spTgt spid="7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nodePh="1">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80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400"/>
                        <p:tgtEl>
                          <p:spTgt spid="66"/>
                        </p:tgtEl>
                      </p:cBhvr>
                    </p:animEffect>
                    <p:anim calcmode="lin" valueType="num">
                      <p:cBhvr>
                        <p:cTn dur="400" fill="hold"/>
                        <p:tgtEl>
                          <p:spTgt spid="66"/>
                        </p:tgtEl>
                        <p:attrNameLst>
                          <p:attrName>ppt_x</p:attrName>
                        </p:attrNameLst>
                      </p:cBhvr>
                      <p:tavLst>
                        <p:tav tm="0">
                          <p:val>
                            <p:strVal val="#ppt_x"/>
                          </p:val>
                        </p:tav>
                        <p:tav tm="100000">
                          <p:val>
                            <p:strVal val="#ppt_x"/>
                          </p:val>
                        </p:tav>
                      </p:tavLst>
                    </p:anim>
                    <p:anim calcmode="lin" valueType="num">
                      <p:cBhvr>
                        <p:cTn dur="400" fill="hold"/>
                        <p:tgtEl>
                          <p:spTgt spid="66"/>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10" presetClass="entr" presetSubtype="0" fill="hold" nodeType="withEffect" nodePh="1">
                  <p:stCondLst>
                    <p:cond delay="80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build="p">
        <p:tmplLst>
          <p:tmpl lvl="1">
            <p:tnLst>
              <p:par>
                <p:cTn presetID="42"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400"/>
                        <p:tgtEl>
                          <p:spTgt spid="69"/>
                        </p:tgtEl>
                      </p:cBhvr>
                    </p:animEffect>
                    <p:anim calcmode="lin" valueType="num">
                      <p:cBhvr>
                        <p:cTn dur="400" fill="hold"/>
                        <p:tgtEl>
                          <p:spTgt spid="69"/>
                        </p:tgtEl>
                        <p:attrNameLst>
                          <p:attrName>ppt_x</p:attrName>
                        </p:attrNameLst>
                      </p:cBhvr>
                      <p:tavLst>
                        <p:tav tm="0">
                          <p:val>
                            <p:strVal val="#ppt_x"/>
                          </p:val>
                        </p:tav>
                        <p:tav tm="100000">
                          <p:val>
                            <p:strVal val="#ppt_x"/>
                          </p:val>
                        </p:tav>
                      </p:tavLst>
                    </p:anim>
                    <p:anim calcmode="lin" valueType="num">
                      <p:cBhvr>
                        <p:cTn dur="400" fill="hold"/>
                        <p:tgtEl>
                          <p:spTgt spid="69"/>
                        </p:tgtEl>
                        <p:attrNameLst>
                          <p:attrName>ppt_y</p:attrName>
                        </p:attrNameLst>
                      </p:cBhvr>
                      <p:tavLst>
                        <p:tav tm="0">
                          <p:val>
                            <p:strVal val="#ppt_y+.1"/>
                          </p:val>
                        </p:tav>
                        <p:tav tm="100000">
                          <p:val>
                            <p:strVal val="#ppt_y"/>
                          </p:val>
                        </p:tav>
                      </p:tavLst>
                    </p:anim>
                  </p:childTnLst>
                </p:cTn>
              </p:par>
            </p:tnLst>
          </p:tmpl>
        </p:tmplLst>
      </p:bldP>
      <p:bldP spid="70" grpId="0" build="p">
        <p:tmplLst>
          <p:tmpl lvl="1">
            <p:tnLst>
              <p:par>
                <p:cTn presetID="42" presetClass="entr" presetSubtype="0" fill="hold" nodeType="withEffect">
                  <p:stCondLst>
                    <p:cond delay="200"/>
                  </p:stCondLst>
                  <p:childTnLst>
                    <p:set>
                      <p:cBhvr>
                        <p:cTn dur="1" fill="hold">
                          <p:stCondLst>
                            <p:cond delay="0"/>
                          </p:stCondLst>
                        </p:cTn>
                        <p:tgtEl>
                          <p:spTgt spid="70"/>
                        </p:tgtEl>
                        <p:attrNameLst>
                          <p:attrName>style.visibility</p:attrName>
                        </p:attrNameLst>
                      </p:cBhvr>
                      <p:to>
                        <p:strVal val="visible"/>
                      </p:to>
                    </p:set>
                    <p:animEffect transition="in" filter="fade">
                      <p:cBhvr>
                        <p:cTn dur="400"/>
                        <p:tgtEl>
                          <p:spTgt spid="70"/>
                        </p:tgtEl>
                      </p:cBhvr>
                    </p:animEffect>
                    <p:anim calcmode="lin" valueType="num">
                      <p:cBhvr>
                        <p:cTn dur="400" fill="hold"/>
                        <p:tgtEl>
                          <p:spTgt spid="70"/>
                        </p:tgtEl>
                        <p:attrNameLst>
                          <p:attrName>ppt_x</p:attrName>
                        </p:attrNameLst>
                      </p:cBhvr>
                      <p:tavLst>
                        <p:tav tm="0">
                          <p:val>
                            <p:strVal val="#ppt_x"/>
                          </p:val>
                        </p:tav>
                        <p:tav tm="100000">
                          <p:val>
                            <p:strVal val="#ppt_x"/>
                          </p:val>
                        </p:tav>
                      </p:tavLst>
                    </p:anim>
                    <p:anim calcmode="lin" valueType="num">
                      <p:cBhvr>
                        <p:cTn dur="400" fill="hold"/>
                        <p:tgtEl>
                          <p:spTgt spid="70"/>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10" presetClass="entr" presetSubtype="0" fill="hold" nodeType="withEffect" nodePh="1">
                  <p:stCondLst>
                    <p:cond delay="8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Left text">
    <p:spTree>
      <p:nvGrpSpPr>
        <p:cNvPr id="1" name=""/>
        <p:cNvGrpSpPr/>
        <p:nvPr/>
      </p:nvGrpSpPr>
      <p:grpSpPr>
        <a:xfrm>
          <a:off x="0" y="0"/>
          <a:ext cx="0" cy="0"/>
          <a:chOff x="0" y="0"/>
          <a:chExt cx="0" cy="0"/>
        </a:xfrm>
      </p:grpSpPr>
      <p:sp>
        <p:nvSpPr>
          <p:cNvPr id="20" name="Oval 19"/>
          <p:cNvSpPr>
            <a:spLocks noChangeAspect="1"/>
          </p:cNvSpPr>
          <p:nvPr/>
        </p:nvSpPr>
        <p:spPr>
          <a:xfrm>
            <a:off x="2433617" y="2250202"/>
            <a:ext cx="586764" cy="528088"/>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 name="Oval 20"/>
          <p:cNvSpPr>
            <a:spLocks noChangeAspect="1"/>
          </p:cNvSpPr>
          <p:nvPr/>
        </p:nvSpPr>
        <p:spPr>
          <a:xfrm>
            <a:off x="3144465" y="3199020"/>
            <a:ext cx="586764" cy="528088"/>
          </a:xfrm>
          <a:prstGeom prst="ellipse">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 name="Text Placeholder 7"/>
          <p:cNvSpPr>
            <a:spLocks noGrp="1"/>
          </p:cNvSpPr>
          <p:nvPr userDrawn="1">
            <p:ph type="body" sz="quarter" idx="40" hasCustomPrompt="1"/>
          </p:nvPr>
        </p:nvSpPr>
        <p:spPr>
          <a:xfrm>
            <a:off x="659883" y="2188488"/>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3" name="Text Placeholder 7"/>
          <p:cNvSpPr>
            <a:spLocks noGrp="1"/>
          </p:cNvSpPr>
          <p:nvPr userDrawn="1">
            <p:ph type="body" sz="quarter" idx="41" hasCustomPrompt="1"/>
          </p:nvPr>
        </p:nvSpPr>
        <p:spPr>
          <a:xfrm>
            <a:off x="659883" y="2425525"/>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4" name="Text Placeholder 7"/>
          <p:cNvSpPr>
            <a:spLocks noGrp="1"/>
          </p:cNvSpPr>
          <p:nvPr userDrawn="1">
            <p:ph type="body" sz="quarter" idx="42" hasCustomPrompt="1"/>
          </p:nvPr>
        </p:nvSpPr>
        <p:spPr>
          <a:xfrm>
            <a:off x="1370731" y="31114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5" name="Text Placeholder 7"/>
          <p:cNvSpPr>
            <a:spLocks noGrp="1"/>
          </p:cNvSpPr>
          <p:nvPr userDrawn="1">
            <p:ph type="body" sz="quarter" idx="43" hasCustomPrompt="1"/>
          </p:nvPr>
        </p:nvSpPr>
        <p:spPr>
          <a:xfrm>
            <a:off x="1370731" y="33484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26" name="Text Placeholder 7"/>
          <p:cNvSpPr>
            <a:spLocks noGrp="1"/>
          </p:cNvSpPr>
          <p:nvPr userDrawn="1">
            <p:ph type="body" sz="quarter" idx="54" hasCustomPrompt="1"/>
          </p:nvPr>
        </p:nvSpPr>
        <p:spPr>
          <a:xfrm>
            <a:off x="2445301" y="22386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7" name="Text Placeholder 7"/>
          <p:cNvSpPr>
            <a:spLocks noGrp="1"/>
          </p:cNvSpPr>
          <p:nvPr userDrawn="1">
            <p:ph type="body" sz="quarter" idx="55" hasCustomPrompt="1"/>
          </p:nvPr>
        </p:nvSpPr>
        <p:spPr>
          <a:xfrm>
            <a:off x="3156149" y="32063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29" name="Oval 28"/>
          <p:cNvSpPr>
            <a:spLocks noChangeAspect="1"/>
          </p:cNvSpPr>
          <p:nvPr/>
        </p:nvSpPr>
        <p:spPr>
          <a:xfrm>
            <a:off x="6961695" y="2250202"/>
            <a:ext cx="586764" cy="528088"/>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Oval 29"/>
          <p:cNvSpPr>
            <a:spLocks noChangeAspect="1"/>
          </p:cNvSpPr>
          <p:nvPr/>
        </p:nvSpPr>
        <p:spPr>
          <a:xfrm>
            <a:off x="6445486" y="3211720"/>
            <a:ext cx="586764" cy="52808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Text Placeholder 7"/>
          <p:cNvSpPr>
            <a:spLocks noGrp="1"/>
          </p:cNvSpPr>
          <p:nvPr userDrawn="1">
            <p:ph type="body" sz="quarter" idx="56" hasCustomPrompt="1"/>
          </p:nvPr>
        </p:nvSpPr>
        <p:spPr>
          <a:xfrm>
            <a:off x="7661348" y="2188488"/>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2" name="Text Placeholder 7"/>
          <p:cNvSpPr>
            <a:spLocks noGrp="1"/>
          </p:cNvSpPr>
          <p:nvPr userDrawn="1">
            <p:ph type="body" sz="quarter" idx="57" hasCustomPrompt="1"/>
          </p:nvPr>
        </p:nvSpPr>
        <p:spPr>
          <a:xfrm>
            <a:off x="7661348" y="2425525"/>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3" name="Text Placeholder 7"/>
          <p:cNvSpPr>
            <a:spLocks noGrp="1"/>
          </p:cNvSpPr>
          <p:nvPr userDrawn="1">
            <p:ph type="body" sz="quarter" idx="58" hasCustomPrompt="1"/>
          </p:nvPr>
        </p:nvSpPr>
        <p:spPr>
          <a:xfrm>
            <a:off x="7145140" y="31241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4" name="Text Placeholder 7"/>
          <p:cNvSpPr>
            <a:spLocks noGrp="1"/>
          </p:cNvSpPr>
          <p:nvPr userDrawn="1">
            <p:ph type="body" sz="quarter" idx="59" hasCustomPrompt="1"/>
          </p:nvPr>
        </p:nvSpPr>
        <p:spPr>
          <a:xfrm>
            <a:off x="7145140" y="3361192"/>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35" name="Text Placeholder 7"/>
          <p:cNvSpPr>
            <a:spLocks noGrp="1"/>
          </p:cNvSpPr>
          <p:nvPr userDrawn="1">
            <p:ph type="body" sz="quarter" idx="60" hasCustomPrompt="1"/>
          </p:nvPr>
        </p:nvSpPr>
        <p:spPr>
          <a:xfrm>
            <a:off x="6973379" y="2238694"/>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6" name="Text Placeholder 7"/>
          <p:cNvSpPr>
            <a:spLocks noGrp="1"/>
          </p:cNvSpPr>
          <p:nvPr userDrawn="1">
            <p:ph type="body" sz="quarter" idx="61" hasCustomPrompt="1"/>
          </p:nvPr>
        </p:nvSpPr>
        <p:spPr>
          <a:xfrm>
            <a:off x="6457170" y="32190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37" name="Text Placeholder 7"/>
          <p:cNvSpPr>
            <a:spLocks noGrp="1"/>
          </p:cNvSpPr>
          <p:nvPr userDrawn="1">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8" name="Straight Connector 37"/>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0" name="Oval 39"/>
          <p:cNvSpPr>
            <a:spLocks noChangeAspect="1"/>
          </p:cNvSpPr>
          <p:nvPr userDrawn="1"/>
        </p:nvSpPr>
        <p:spPr>
          <a:xfrm>
            <a:off x="3775922" y="4202320"/>
            <a:ext cx="586764" cy="528088"/>
          </a:xfrm>
          <a:prstGeom prst="ellipse">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Text Placeholder 7"/>
          <p:cNvSpPr>
            <a:spLocks noGrp="1"/>
          </p:cNvSpPr>
          <p:nvPr>
            <p:ph type="body" sz="quarter" idx="62" hasCustomPrompt="1"/>
          </p:nvPr>
        </p:nvSpPr>
        <p:spPr>
          <a:xfrm>
            <a:off x="2002188" y="4114756"/>
            <a:ext cx="1666312" cy="359817"/>
          </a:xfrm>
          <a:prstGeom prst="rect">
            <a:avLst/>
          </a:prstGeom>
        </p:spPr>
        <p:txBody>
          <a:bodyPr vert="horz" lIns="0" tIns="40504" rIns="0" bIns="40504" anchor="ctr"/>
          <a:lstStyle>
            <a:lvl1pPr marL="0" indent="0" algn="r">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2" name="Text Placeholder 7"/>
          <p:cNvSpPr>
            <a:spLocks noGrp="1"/>
          </p:cNvSpPr>
          <p:nvPr>
            <p:ph type="body" sz="quarter" idx="63" hasCustomPrompt="1"/>
          </p:nvPr>
        </p:nvSpPr>
        <p:spPr>
          <a:xfrm>
            <a:off x="2002188" y="4351793"/>
            <a:ext cx="1666312" cy="359817"/>
          </a:xfrm>
          <a:prstGeom prst="rect">
            <a:avLst/>
          </a:prstGeom>
        </p:spPr>
        <p:txBody>
          <a:bodyPr vert="horz" lIns="0" tIns="40504" rIns="0" bIns="40504" anchor="ctr"/>
          <a:lstStyle>
            <a:lvl1pPr marL="0" indent="0" algn="r">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3" name="Text Placeholder 7"/>
          <p:cNvSpPr>
            <a:spLocks noGrp="1"/>
          </p:cNvSpPr>
          <p:nvPr>
            <p:ph type="body" sz="quarter" idx="64" hasCustomPrompt="1"/>
          </p:nvPr>
        </p:nvSpPr>
        <p:spPr>
          <a:xfrm>
            <a:off x="3787606" y="42096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
        <p:nvSpPr>
          <p:cNvPr id="44" name="Oval 43"/>
          <p:cNvSpPr>
            <a:spLocks noChangeAspect="1"/>
          </p:cNvSpPr>
          <p:nvPr userDrawn="1"/>
        </p:nvSpPr>
        <p:spPr>
          <a:xfrm>
            <a:off x="5852819" y="4202320"/>
            <a:ext cx="586764" cy="528088"/>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Text Placeholder 7"/>
          <p:cNvSpPr>
            <a:spLocks noGrp="1"/>
          </p:cNvSpPr>
          <p:nvPr>
            <p:ph type="body" sz="quarter" idx="65" hasCustomPrompt="1"/>
          </p:nvPr>
        </p:nvSpPr>
        <p:spPr>
          <a:xfrm>
            <a:off x="6552473" y="4114756"/>
            <a:ext cx="1666312" cy="359817"/>
          </a:xfrm>
          <a:prstGeom prst="rect">
            <a:avLst/>
          </a:prstGeom>
        </p:spPr>
        <p:txBody>
          <a:bodyPr vert="horz" lIns="0" tIns="40504" rIns="0" bIns="40504" anchor="ctr"/>
          <a:lstStyle>
            <a:lvl1pPr marL="0" indent="0" algn="l">
              <a:lnSpc>
                <a:spcPct val="100000"/>
              </a:lnSpc>
              <a:spcBef>
                <a:spcPts val="0"/>
              </a:spcBef>
              <a:buNone/>
              <a:defRPr sz="1778" b="0">
                <a:solidFill>
                  <a:schemeClr val="accent1"/>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6" name="Text Placeholder 7"/>
          <p:cNvSpPr>
            <a:spLocks noGrp="1"/>
          </p:cNvSpPr>
          <p:nvPr>
            <p:ph type="body" sz="quarter" idx="66" hasCustomPrompt="1"/>
          </p:nvPr>
        </p:nvSpPr>
        <p:spPr>
          <a:xfrm>
            <a:off x="6552473" y="4351793"/>
            <a:ext cx="1666312" cy="359817"/>
          </a:xfrm>
          <a:prstGeom prst="rect">
            <a:avLst/>
          </a:prstGeom>
        </p:spPr>
        <p:txBody>
          <a:bodyPr vert="horz" lIns="0" tIns="40504" rIns="0" bIns="40504" anchor="ctr"/>
          <a:lstStyle>
            <a:lvl1pPr marL="0" indent="0" algn="l">
              <a:lnSpc>
                <a:spcPct val="100000"/>
              </a:lnSpc>
              <a:spcBef>
                <a:spcPts val="0"/>
              </a:spcBef>
              <a:buNone/>
              <a:defRPr sz="1444" b="1">
                <a:solidFill>
                  <a:schemeClr val="bg1">
                    <a:lumMod val="65000"/>
                  </a:schemeClr>
                </a:solidFill>
                <a:latin typeface="Lato Bold"/>
                <a:cs typeface="Lato Bold"/>
              </a:defRPr>
            </a:lvl1pPr>
          </a:lstStyle>
          <a:p>
            <a:pPr lvl="0"/>
            <a:r>
              <a:rPr lang="es-ES_tradnl" dirty="0" err="1"/>
              <a:t>Title</a:t>
            </a:r>
            <a:r>
              <a:rPr lang="es-ES_tradnl" dirty="0"/>
              <a:t> </a:t>
            </a:r>
            <a:r>
              <a:rPr lang="es-ES_tradnl" dirty="0" err="1"/>
              <a:t>example</a:t>
            </a:r>
            <a:endParaRPr lang="es-ES_tradnl" dirty="0"/>
          </a:p>
        </p:txBody>
      </p:sp>
      <p:sp>
        <p:nvSpPr>
          <p:cNvPr id="47" name="Text Placeholder 7"/>
          <p:cNvSpPr>
            <a:spLocks noGrp="1"/>
          </p:cNvSpPr>
          <p:nvPr>
            <p:ph type="body" sz="quarter" idx="67" hasCustomPrompt="1"/>
          </p:nvPr>
        </p:nvSpPr>
        <p:spPr>
          <a:xfrm>
            <a:off x="5864503" y="4209626"/>
            <a:ext cx="568796" cy="390130"/>
          </a:xfrm>
          <a:prstGeom prst="rect">
            <a:avLst/>
          </a:prstGeom>
        </p:spPr>
        <p:txBody>
          <a:bodyPr vert="horz" lIns="0" tIns="40504" rIns="0" bIns="40504" anchor="b"/>
          <a:lstStyle>
            <a:lvl1pPr marL="0" indent="0" algn="ctr">
              <a:lnSpc>
                <a:spcPct val="100000"/>
              </a:lnSpc>
              <a:spcBef>
                <a:spcPts val="0"/>
              </a:spcBef>
              <a:buNone/>
              <a:defRPr sz="1778" b="0">
                <a:solidFill>
                  <a:schemeClr val="bg1"/>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22828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400"/>
                                        <p:tgtEl>
                                          <p:spTgt spid="22">
                                            <p:txEl>
                                              <p:pRg st="0" end="0"/>
                                            </p:txEl>
                                          </p:spTgt>
                                        </p:tgtEl>
                                      </p:cBhvr>
                                    </p:animEffect>
                                    <p:anim calcmode="lin" valueType="num">
                                      <p:cBhvr>
                                        <p:cTn id="8" dur="4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400"/>
                                        <p:tgtEl>
                                          <p:spTgt spid="23">
                                            <p:txEl>
                                              <p:pRg st="0" end="0"/>
                                            </p:txEl>
                                          </p:spTgt>
                                        </p:tgtEl>
                                      </p:cBhvr>
                                    </p:animEffect>
                                    <p:anim calcmode="lin" valueType="num">
                                      <p:cBhvr>
                                        <p:cTn id="13" dur="4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2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fade">
                                      <p:cBhvr>
                                        <p:cTn id="17" dur="400"/>
                                        <p:tgtEl>
                                          <p:spTgt spid="24">
                                            <p:txEl>
                                              <p:pRg st="0" end="0"/>
                                            </p:txEl>
                                          </p:spTgt>
                                        </p:tgtEl>
                                      </p:cBhvr>
                                    </p:animEffect>
                                    <p:anim calcmode="lin" valueType="num">
                                      <p:cBhvr>
                                        <p:cTn id="18" dur="4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2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400"/>
                                        <p:tgtEl>
                                          <p:spTgt spid="25">
                                            <p:txEl>
                                              <p:pRg st="0" end="0"/>
                                            </p:txEl>
                                          </p:spTgt>
                                        </p:tgtEl>
                                      </p:cBhvr>
                                    </p:animEffect>
                                    <p:anim calcmode="lin" valueType="num">
                                      <p:cBhvr>
                                        <p:cTn id="23" dur="4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4" dur="400" fill="hold"/>
                                        <p:tgtEl>
                                          <p:spTgt spid="25">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400"/>
                                        <p:tgtEl>
                                          <p:spTgt spid="31">
                                            <p:txEl>
                                              <p:pRg st="0" end="0"/>
                                            </p:txEl>
                                          </p:spTgt>
                                        </p:tgtEl>
                                      </p:cBhvr>
                                    </p:animEffect>
                                    <p:anim calcmode="lin" valueType="num">
                                      <p:cBhvr>
                                        <p:cTn id="28" dur="4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29" dur="400" fill="hold"/>
                                        <p:tgtEl>
                                          <p:spTgt spid="31">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400"/>
                                        <p:tgtEl>
                                          <p:spTgt spid="32">
                                            <p:txEl>
                                              <p:pRg st="0" end="0"/>
                                            </p:txEl>
                                          </p:spTgt>
                                        </p:tgtEl>
                                      </p:cBhvr>
                                    </p:animEffect>
                                    <p:anim calcmode="lin" valueType="num">
                                      <p:cBhvr>
                                        <p:cTn id="33" dur="4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4" dur="400" fill="hold"/>
                                        <p:tgtEl>
                                          <p:spTgt spid="32">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400"/>
                                        <p:tgtEl>
                                          <p:spTgt spid="33">
                                            <p:txEl>
                                              <p:pRg st="0" end="0"/>
                                            </p:txEl>
                                          </p:spTgt>
                                        </p:tgtEl>
                                      </p:cBhvr>
                                    </p:animEffect>
                                    <p:anim calcmode="lin" valueType="num">
                                      <p:cBhvr>
                                        <p:cTn id="38"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39" dur="400" fill="hold"/>
                                        <p:tgtEl>
                                          <p:spTgt spid="33">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fade">
                                      <p:cBhvr>
                                        <p:cTn id="42" dur="400"/>
                                        <p:tgtEl>
                                          <p:spTgt spid="34">
                                            <p:txEl>
                                              <p:pRg st="0" end="0"/>
                                            </p:txEl>
                                          </p:spTgt>
                                        </p:tgtEl>
                                      </p:cBhvr>
                                    </p:animEffect>
                                    <p:anim calcmode="lin" valueType="num">
                                      <p:cBhvr>
                                        <p:cTn id="43"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4" dur="400" fill="hold"/>
                                        <p:tgtEl>
                                          <p:spTgt spid="34">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37">
                                            <p:txEl>
                                              <p:pRg st="0" end="0"/>
                                            </p:txEl>
                                          </p:spTgt>
                                        </p:tgtEl>
                                        <p:attrNameLst>
                                          <p:attrName>style.visibility</p:attrName>
                                        </p:attrNameLst>
                                      </p:cBhvr>
                                      <p:to>
                                        <p:strVal val="visible"/>
                                      </p:to>
                                    </p:set>
                                    <p:animEffect transition="in" filter="fade">
                                      <p:cBhvr>
                                        <p:cTn id="47" dur="400"/>
                                        <p:tgtEl>
                                          <p:spTgt spid="37">
                                            <p:txEl>
                                              <p:pRg st="0" end="0"/>
                                            </p:txEl>
                                          </p:spTgt>
                                        </p:tgtEl>
                                      </p:cBhvr>
                                    </p:animEffect>
                                    <p:anim calcmode="lin" valueType="num">
                                      <p:cBhvr>
                                        <p:cTn id="48"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49" dur="400" fill="hold"/>
                                        <p:tgtEl>
                                          <p:spTgt spid="37">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41">
                                            <p:txEl>
                                              <p:pRg st="0" end="0"/>
                                            </p:txEl>
                                          </p:spTgt>
                                        </p:tgtEl>
                                        <p:attrNameLst>
                                          <p:attrName>style.visibility</p:attrName>
                                        </p:attrNameLst>
                                      </p:cBhvr>
                                      <p:to>
                                        <p:strVal val="visible"/>
                                      </p:to>
                                    </p:set>
                                    <p:animEffect transition="in" filter="fade">
                                      <p:cBhvr>
                                        <p:cTn id="52" dur="400"/>
                                        <p:tgtEl>
                                          <p:spTgt spid="41">
                                            <p:txEl>
                                              <p:pRg st="0" end="0"/>
                                            </p:txEl>
                                          </p:spTgt>
                                        </p:tgtEl>
                                      </p:cBhvr>
                                    </p:animEffect>
                                    <p:anim calcmode="lin" valueType="num">
                                      <p:cBhvr>
                                        <p:cTn id="53" dur="4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41">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42">
                                            <p:txEl>
                                              <p:pRg st="0" end="0"/>
                                            </p:txEl>
                                          </p:spTgt>
                                        </p:tgtEl>
                                        <p:attrNameLst>
                                          <p:attrName>style.visibility</p:attrName>
                                        </p:attrNameLst>
                                      </p:cBhvr>
                                      <p:to>
                                        <p:strVal val="visible"/>
                                      </p:to>
                                    </p:set>
                                    <p:animEffect transition="in" filter="fade">
                                      <p:cBhvr>
                                        <p:cTn id="57" dur="400"/>
                                        <p:tgtEl>
                                          <p:spTgt spid="42">
                                            <p:txEl>
                                              <p:pRg st="0" end="0"/>
                                            </p:txEl>
                                          </p:spTgt>
                                        </p:tgtEl>
                                      </p:cBhvr>
                                    </p:animEffect>
                                    <p:anim calcmode="lin" valueType="num">
                                      <p:cBhvr>
                                        <p:cTn id="58" dur="4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42">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45">
                                            <p:txEl>
                                              <p:pRg st="0" end="0"/>
                                            </p:txEl>
                                          </p:spTgt>
                                        </p:tgtEl>
                                        <p:attrNameLst>
                                          <p:attrName>style.visibility</p:attrName>
                                        </p:attrNameLst>
                                      </p:cBhvr>
                                      <p:to>
                                        <p:strVal val="visible"/>
                                      </p:to>
                                    </p:set>
                                    <p:animEffect transition="in" filter="fade">
                                      <p:cBhvr>
                                        <p:cTn id="62" dur="400"/>
                                        <p:tgtEl>
                                          <p:spTgt spid="45">
                                            <p:txEl>
                                              <p:pRg st="0" end="0"/>
                                            </p:txEl>
                                          </p:spTgt>
                                        </p:tgtEl>
                                      </p:cBhvr>
                                    </p:animEffect>
                                    <p:anim calcmode="lin" valueType="num">
                                      <p:cBhvr>
                                        <p:cTn id="63" dur="4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45">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46">
                                            <p:txEl>
                                              <p:pRg st="0" end="0"/>
                                            </p:txEl>
                                          </p:spTgt>
                                        </p:tgtEl>
                                        <p:attrNameLst>
                                          <p:attrName>style.visibility</p:attrName>
                                        </p:attrNameLst>
                                      </p:cBhvr>
                                      <p:to>
                                        <p:strVal val="visible"/>
                                      </p:to>
                                    </p:set>
                                    <p:animEffect transition="in" filter="fade">
                                      <p:cBhvr>
                                        <p:cTn id="67" dur="400"/>
                                        <p:tgtEl>
                                          <p:spTgt spid="46">
                                            <p:txEl>
                                              <p:pRg st="0" end="0"/>
                                            </p:txEl>
                                          </p:spTgt>
                                        </p:tgtEl>
                                      </p:cBhvr>
                                    </p:animEffect>
                                    <p:anim calcmode="lin" valueType="num">
                                      <p:cBhvr>
                                        <p:cTn id="68" dur="4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46">
                                            <p:txEl>
                                              <p:pRg st="0" end="0"/>
                                            </p:txEl>
                                          </p:spTgt>
                                        </p:tgtEl>
                                        <p:attrNameLst>
                                          <p:attrName>ppt_y</p:attrName>
                                        </p:attrNameLst>
                                      </p:cBhvr>
                                      <p:tavLst>
                                        <p:tav tm="0">
                                          <p:val>
                                            <p:strVal val="#ppt_y+.1"/>
                                          </p:val>
                                        </p:tav>
                                        <p:tav tm="100000">
                                          <p:val>
                                            <p:strVal val="#ppt_y"/>
                                          </p:val>
                                        </p:tav>
                                      </p:tavLst>
                                    </p:anim>
                                  </p:childTnLst>
                                </p:cTn>
                              </p:par>
                              <p:par>
                                <p:cTn id="70" presetID="53" presetClass="entr" presetSubtype="16" fill="hold" grpId="0" nodeType="withEffect">
                                  <p:stCondLst>
                                    <p:cond delay="2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26">
                                            <p:txEl>
                                              <p:pRg st="0" end="0"/>
                                            </p:txEl>
                                          </p:spTgt>
                                        </p:tgtEl>
                                        <p:attrNameLst>
                                          <p:attrName>style.visibility</p:attrName>
                                        </p:attrNameLst>
                                      </p:cBhvr>
                                      <p:to>
                                        <p:strVal val="visible"/>
                                      </p:to>
                                    </p:set>
                                    <p:anim calcmode="lin" valueType="num">
                                      <p:cBhvr>
                                        <p:cTn id="8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84" dur="500"/>
                                        <p:tgtEl>
                                          <p:spTgt spid="26">
                                            <p:txEl>
                                              <p:pRg st="0" end="0"/>
                                            </p:txEl>
                                          </p:spTgt>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27">
                                            <p:txEl>
                                              <p:pRg st="0" end="0"/>
                                            </p:txEl>
                                          </p:spTgt>
                                        </p:tgtEl>
                                        <p:attrNameLst>
                                          <p:attrName>style.visibility</p:attrName>
                                        </p:attrNameLst>
                                      </p:cBhvr>
                                      <p:to>
                                        <p:strVal val="visible"/>
                                      </p:to>
                                    </p:set>
                                    <p:anim calcmode="lin" valueType="num">
                                      <p:cBhvr>
                                        <p:cTn id="8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89" dur="500"/>
                                        <p:tgtEl>
                                          <p:spTgt spid="27">
                                            <p:txEl>
                                              <p:pRg st="0" end="0"/>
                                            </p:txEl>
                                          </p:spTgt>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animEffect transition="in" filter="fade">
                                      <p:cBhvr>
                                        <p:cTn id="94" dur="500"/>
                                        <p:tgtEl>
                                          <p:spTgt spid="40"/>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43">
                                            <p:txEl>
                                              <p:pRg st="0" end="0"/>
                                            </p:txEl>
                                          </p:spTgt>
                                        </p:tgtEl>
                                        <p:attrNameLst>
                                          <p:attrName>style.visibility</p:attrName>
                                        </p:attrNameLst>
                                      </p:cBhvr>
                                      <p:to>
                                        <p:strVal val="visible"/>
                                      </p:to>
                                    </p:set>
                                    <p:anim calcmode="lin" valueType="num">
                                      <p:cBhvr>
                                        <p:cTn id="9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98"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99" dur="500"/>
                                        <p:tgtEl>
                                          <p:spTgt spid="43">
                                            <p:txEl>
                                              <p:pRg st="0" end="0"/>
                                            </p:txEl>
                                          </p:spTgt>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29"/>
                                        </p:tgtEl>
                                        <p:attrNameLst>
                                          <p:attrName>style.visibility</p:attrName>
                                        </p:attrNameLst>
                                      </p:cBhvr>
                                      <p:to>
                                        <p:strVal val="visible"/>
                                      </p:to>
                                    </p:set>
                                    <p:anim calcmode="lin" valueType="num">
                                      <p:cBhvr>
                                        <p:cTn id="102" dur="500" fill="hold"/>
                                        <p:tgtEl>
                                          <p:spTgt spid="29"/>
                                        </p:tgtEl>
                                        <p:attrNameLst>
                                          <p:attrName>ppt_w</p:attrName>
                                        </p:attrNameLst>
                                      </p:cBhvr>
                                      <p:tavLst>
                                        <p:tav tm="0">
                                          <p:val>
                                            <p:fltVal val="0"/>
                                          </p:val>
                                        </p:tav>
                                        <p:tav tm="100000">
                                          <p:val>
                                            <p:strVal val="#ppt_w"/>
                                          </p:val>
                                        </p:tav>
                                      </p:tavLst>
                                    </p:anim>
                                    <p:anim calcmode="lin" valueType="num">
                                      <p:cBhvr>
                                        <p:cTn id="103" dur="500" fill="hold"/>
                                        <p:tgtEl>
                                          <p:spTgt spid="29"/>
                                        </p:tgtEl>
                                        <p:attrNameLst>
                                          <p:attrName>ppt_h</p:attrName>
                                        </p:attrNameLst>
                                      </p:cBhvr>
                                      <p:tavLst>
                                        <p:tav tm="0">
                                          <p:val>
                                            <p:fltVal val="0"/>
                                          </p:val>
                                        </p:tav>
                                        <p:tav tm="100000">
                                          <p:val>
                                            <p:strVal val="#ppt_h"/>
                                          </p:val>
                                        </p:tav>
                                      </p:tavLst>
                                    </p:anim>
                                    <p:animEffect transition="in" filter="fade">
                                      <p:cBhvr>
                                        <p:cTn id="104" dur="500"/>
                                        <p:tgtEl>
                                          <p:spTgt spid="29"/>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500" fill="hold"/>
                                        <p:tgtEl>
                                          <p:spTgt spid="30"/>
                                        </p:tgtEl>
                                        <p:attrNameLst>
                                          <p:attrName>ppt_w</p:attrName>
                                        </p:attrNameLst>
                                      </p:cBhvr>
                                      <p:tavLst>
                                        <p:tav tm="0">
                                          <p:val>
                                            <p:fltVal val="0"/>
                                          </p:val>
                                        </p:tav>
                                        <p:tav tm="100000">
                                          <p:val>
                                            <p:strVal val="#ppt_w"/>
                                          </p:val>
                                        </p:tav>
                                      </p:tavLst>
                                    </p:anim>
                                    <p:anim calcmode="lin" valueType="num">
                                      <p:cBhvr>
                                        <p:cTn id="108" dur="500" fill="hold"/>
                                        <p:tgtEl>
                                          <p:spTgt spid="30"/>
                                        </p:tgtEl>
                                        <p:attrNameLst>
                                          <p:attrName>ppt_h</p:attrName>
                                        </p:attrNameLst>
                                      </p:cBhvr>
                                      <p:tavLst>
                                        <p:tav tm="0">
                                          <p:val>
                                            <p:fltVal val="0"/>
                                          </p:val>
                                        </p:tav>
                                        <p:tav tm="100000">
                                          <p:val>
                                            <p:strVal val="#ppt_h"/>
                                          </p:val>
                                        </p:tav>
                                      </p:tavLst>
                                    </p:anim>
                                    <p:animEffect transition="in" filter="fade">
                                      <p:cBhvr>
                                        <p:cTn id="109" dur="500"/>
                                        <p:tgtEl>
                                          <p:spTgt spid="30"/>
                                        </p:tgtEl>
                                      </p:cBhvr>
                                    </p:animEffect>
                                  </p:childTnLst>
                                </p:cTn>
                              </p:par>
                              <p:par>
                                <p:cTn id="110" presetID="53" presetClass="entr" presetSubtype="16" fill="hold" grpId="0" nodeType="withEffect">
                                  <p:stCondLst>
                                    <p:cond delay="200"/>
                                  </p:stCondLst>
                                  <p:childTnLst>
                                    <p:set>
                                      <p:cBhvr>
                                        <p:cTn id="111" dur="1" fill="hold">
                                          <p:stCondLst>
                                            <p:cond delay="0"/>
                                          </p:stCondLst>
                                        </p:cTn>
                                        <p:tgtEl>
                                          <p:spTgt spid="35">
                                            <p:txEl>
                                              <p:pRg st="0" end="0"/>
                                            </p:txEl>
                                          </p:spTgt>
                                        </p:tgtEl>
                                        <p:attrNameLst>
                                          <p:attrName>style.visibility</p:attrName>
                                        </p:attrNameLst>
                                      </p:cBhvr>
                                      <p:to>
                                        <p:strVal val="visible"/>
                                      </p:to>
                                    </p:set>
                                    <p:anim calcmode="lin" valueType="num">
                                      <p:cBhvr>
                                        <p:cTn id="112"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35">
                                            <p:txEl>
                                              <p:pRg st="0" end="0"/>
                                            </p:txEl>
                                          </p:spTgt>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36">
                                            <p:txEl>
                                              <p:pRg st="0" end="0"/>
                                            </p:txEl>
                                          </p:spTgt>
                                        </p:tgtEl>
                                        <p:attrNameLst>
                                          <p:attrName>style.visibility</p:attrName>
                                        </p:attrNameLst>
                                      </p:cBhvr>
                                      <p:to>
                                        <p:strVal val="visible"/>
                                      </p:to>
                                    </p:set>
                                    <p:anim calcmode="lin" valueType="num">
                                      <p:cBhvr>
                                        <p:cTn id="117"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36">
                                            <p:txEl>
                                              <p:pRg st="0" end="0"/>
                                            </p:txEl>
                                          </p:spTgt>
                                        </p:tgtEl>
                                      </p:cBhvr>
                                    </p:animEffect>
                                  </p:childTnLst>
                                </p:cTn>
                              </p:par>
                              <p:par>
                                <p:cTn id="120" presetID="53" presetClass="entr" presetSubtype="16" fill="hold" grpId="0" nodeType="withEffect">
                                  <p:stCondLst>
                                    <p:cond delay="200"/>
                                  </p:stCondLst>
                                  <p:childTnLst>
                                    <p:set>
                                      <p:cBhvr>
                                        <p:cTn id="121" dur="1" fill="hold">
                                          <p:stCondLst>
                                            <p:cond delay="0"/>
                                          </p:stCondLst>
                                        </p:cTn>
                                        <p:tgtEl>
                                          <p:spTgt spid="44"/>
                                        </p:tgtEl>
                                        <p:attrNameLst>
                                          <p:attrName>style.visibility</p:attrName>
                                        </p:attrNameLst>
                                      </p:cBhvr>
                                      <p:to>
                                        <p:strVal val="visible"/>
                                      </p:to>
                                    </p:set>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fltVal val="0"/>
                                          </p:val>
                                        </p:tav>
                                        <p:tav tm="100000">
                                          <p:val>
                                            <p:strVal val="#ppt_h"/>
                                          </p:val>
                                        </p:tav>
                                      </p:tavLst>
                                    </p:anim>
                                    <p:animEffect transition="in" filter="fade">
                                      <p:cBhvr>
                                        <p:cTn id="124" dur="500"/>
                                        <p:tgtEl>
                                          <p:spTgt spid="44"/>
                                        </p:tgtEl>
                                      </p:cBhvr>
                                    </p:animEffect>
                                  </p:childTnLst>
                                </p:cTn>
                              </p:par>
                              <p:par>
                                <p:cTn id="125" presetID="53" presetClass="entr" presetSubtype="16" fill="hold" grpId="0" nodeType="withEffect">
                                  <p:stCondLst>
                                    <p:cond delay="200"/>
                                  </p:stCondLst>
                                  <p:childTnLst>
                                    <p:set>
                                      <p:cBhvr>
                                        <p:cTn id="126" dur="1" fill="hold">
                                          <p:stCondLst>
                                            <p:cond delay="0"/>
                                          </p:stCondLst>
                                        </p:cTn>
                                        <p:tgtEl>
                                          <p:spTgt spid="47">
                                            <p:txEl>
                                              <p:pRg st="0" end="0"/>
                                            </p:txEl>
                                          </p:spTgt>
                                        </p:tgtEl>
                                        <p:attrNameLst>
                                          <p:attrName>style.visibility</p:attrName>
                                        </p:attrNameLst>
                                      </p:cBhvr>
                                      <p:to>
                                        <p:strVal val="visible"/>
                                      </p:to>
                                    </p:set>
                                    <p:anim calcmode="lin" valueType="num">
                                      <p:cBhvr>
                                        <p:cTn id="127"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47">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build="p">
        <p:tmplLst>
          <p:tmpl lvl="1">
            <p:tnLst>
              <p:par>
                <p:cTn presetID="42" presetClass="entr" presetSubtype="0" fill="hold" nodeType="withEffect">
                  <p:stCondLst>
                    <p:cond delay="200"/>
                  </p:stCondLst>
                  <p:childTnLst>
                    <p:set>
                      <p:cBhvr>
                        <p:cTn dur="1" fill="hold">
                          <p:stCondLst>
                            <p:cond delay="0"/>
                          </p:stCondLst>
                        </p:cTn>
                        <p:tgtEl>
                          <p:spTgt spid="22"/>
                        </p:tgtEl>
                        <p:attrNameLst>
                          <p:attrName>style.visibility</p:attrName>
                        </p:attrNameLst>
                      </p:cBhvr>
                      <p:to>
                        <p:strVal val="visible"/>
                      </p:to>
                    </p:set>
                    <p:animEffect transition="in" filter="fade">
                      <p:cBhvr>
                        <p:cTn dur="400"/>
                        <p:tgtEl>
                          <p:spTgt spid="22"/>
                        </p:tgtEl>
                      </p:cBhvr>
                    </p:animEffect>
                    <p:anim calcmode="lin" valueType="num">
                      <p:cBhvr>
                        <p:cTn dur="400" fill="hold"/>
                        <p:tgtEl>
                          <p:spTgt spid="22"/>
                        </p:tgtEl>
                        <p:attrNameLst>
                          <p:attrName>ppt_x</p:attrName>
                        </p:attrNameLst>
                      </p:cBhvr>
                      <p:tavLst>
                        <p:tav tm="0">
                          <p:val>
                            <p:strVal val="#ppt_x"/>
                          </p:val>
                        </p:tav>
                        <p:tav tm="100000">
                          <p:val>
                            <p:strVal val="#ppt_x"/>
                          </p:val>
                        </p:tav>
                      </p:tavLst>
                    </p:anim>
                    <p:anim calcmode="lin" valueType="num">
                      <p:cBhvr>
                        <p:cTn dur="400" fill="hold"/>
                        <p:tgtEl>
                          <p:spTgt spid="22"/>
                        </p:tgtEl>
                        <p:attrNameLst>
                          <p:attrName>ppt_y</p:attrName>
                        </p:attrNameLst>
                      </p:cBhvr>
                      <p:tavLst>
                        <p:tav tm="0">
                          <p:val>
                            <p:strVal val="#ppt_y+.1"/>
                          </p:val>
                        </p:tav>
                        <p:tav tm="100000">
                          <p:val>
                            <p:strVal val="#ppt_y"/>
                          </p:val>
                        </p:tav>
                      </p:tavLst>
                    </p:anim>
                  </p:childTnLst>
                </p:cTn>
              </p:par>
            </p:tnLst>
          </p:tmpl>
        </p:tmplLst>
      </p:bldP>
      <p:bldP spid="23" grpId="0" build="p">
        <p:tmplLst>
          <p:tmpl lvl="1">
            <p:tnLst>
              <p:par>
                <p:cTn presetID="42" presetClass="entr" presetSubtype="0" fill="hold" nodeType="withEffect">
                  <p:stCondLst>
                    <p:cond delay="200"/>
                  </p:stCondLst>
                  <p:childTnLst>
                    <p:set>
                      <p:cBhvr>
                        <p:cTn dur="1" fill="hold">
                          <p:stCondLst>
                            <p:cond delay="0"/>
                          </p:stCondLst>
                        </p:cTn>
                        <p:tgtEl>
                          <p:spTgt spid="23"/>
                        </p:tgtEl>
                        <p:attrNameLst>
                          <p:attrName>style.visibility</p:attrName>
                        </p:attrNameLst>
                      </p:cBhvr>
                      <p:to>
                        <p:strVal val="visible"/>
                      </p:to>
                    </p:set>
                    <p:animEffect transition="in" filter="fade">
                      <p:cBhvr>
                        <p:cTn dur="400"/>
                        <p:tgtEl>
                          <p:spTgt spid="23"/>
                        </p:tgtEl>
                      </p:cBhvr>
                    </p:animEffect>
                    <p:anim calcmode="lin" valueType="num">
                      <p:cBhvr>
                        <p:cTn dur="400" fill="hold"/>
                        <p:tgtEl>
                          <p:spTgt spid="23"/>
                        </p:tgtEl>
                        <p:attrNameLst>
                          <p:attrName>ppt_x</p:attrName>
                        </p:attrNameLst>
                      </p:cBhvr>
                      <p:tavLst>
                        <p:tav tm="0">
                          <p:val>
                            <p:strVal val="#ppt_x"/>
                          </p:val>
                        </p:tav>
                        <p:tav tm="100000">
                          <p:val>
                            <p:strVal val="#ppt_x"/>
                          </p:val>
                        </p:tav>
                      </p:tavLst>
                    </p:anim>
                    <p:anim calcmode="lin" valueType="num">
                      <p:cBhvr>
                        <p:cTn dur="400" fill="hold"/>
                        <p:tgtEl>
                          <p:spTgt spid="23"/>
                        </p:tgtEl>
                        <p:attrNameLst>
                          <p:attrName>ppt_y</p:attrName>
                        </p:attrNameLst>
                      </p:cBhvr>
                      <p:tavLst>
                        <p:tav tm="0">
                          <p:val>
                            <p:strVal val="#ppt_y+.1"/>
                          </p:val>
                        </p:tav>
                        <p:tav tm="100000">
                          <p:val>
                            <p:strVal val="#ppt_y"/>
                          </p:val>
                        </p:tav>
                      </p:tavLst>
                    </p:anim>
                  </p:childTnLst>
                </p:cTn>
              </p:par>
            </p:tnLst>
          </p:tmpl>
        </p:tmplLst>
      </p:bldP>
      <p:bldP spid="24" grpId="0" build="p">
        <p:tmplLst>
          <p:tmpl lvl="1">
            <p:tnLst>
              <p:par>
                <p:cTn presetID="42" presetClass="entr" presetSubtype="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Effect transition="in" filter="fade">
                      <p:cBhvr>
                        <p:cTn dur="400"/>
                        <p:tgtEl>
                          <p:spTgt spid="24"/>
                        </p:tgtEl>
                      </p:cBhvr>
                    </p:animEffect>
                    <p:anim calcmode="lin" valueType="num">
                      <p:cBhvr>
                        <p:cTn dur="400" fill="hold"/>
                        <p:tgtEl>
                          <p:spTgt spid="24"/>
                        </p:tgtEl>
                        <p:attrNameLst>
                          <p:attrName>ppt_x</p:attrName>
                        </p:attrNameLst>
                      </p:cBhvr>
                      <p:tavLst>
                        <p:tav tm="0">
                          <p:val>
                            <p:strVal val="#ppt_x"/>
                          </p:val>
                        </p:tav>
                        <p:tav tm="100000">
                          <p:val>
                            <p:strVal val="#ppt_x"/>
                          </p:val>
                        </p:tav>
                      </p:tavLst>
                    </p:anim>
                    <p:anim calcmode="lin" valueType="num">
                      <p:cBhvr>
                        <p:cTn dur="400" fill="hold"/>
                        <p:tgtEl>
                          <p:spTgt spid="24"/>
                        </p:tgtEl>
                        <p:attrNameLst>
                          <p:attrName>ppt_y</p:attrName>
                        </p:attrNameLst>
                      </p:cBhvr>
                      <p:tavLst>
                        <p:tav tm="0">
                          <p:val>
                            <p:strVal val="#ppt_y+.1"/>
                          </p:val>
                        </p:tav>
                        <p:tav tm="100000">
                          <p:val>
                            <p:strVal val="#ppt_y"/>
                          </p:val>
                        </p:tav>
                      </p:tavLst>
                    </p:anim>
                  </p:childTnLst>
                </p:cTn>
              </p:par>
            </p:tnLst>
          </p:tmpl>
        </p:tmplLst>
      </p:bldP>
      <p:bldP spid="25" grpId="0" build="p">
        <p:tmplLst>
          <p:tmpl lvl="1">
            <p:tnLst>
              <p:par>
                <p:cTn presetID="42" presetClass="entr" presetSubtype="0" fill="hold" nodeType="withEffect">
                  <p:stCondLst>
                    <p:cond delay="200"/>
                  </p:stCondLst>
                  <p:childTnLst>
                    <p:set>
                      <p:cBhvr>
                        <p:cTn dur="1" fill="hold">
                          <p:stCondLst>
                            <p:cond delay="0"/>
                          </p:stCondLst>
                        </p:cTn>
                        <p:tgtEl>
                          <p:spTgt spid="25"/>
                        </p:tgtEl>
                        <p:attrNameLst>
                          <p:attrName>style.visibility</p:attrName>
                        </p:attrNameLst>
                      </p:cBhvr>
                      <p:to>
                        <p:strVal val="visible"/>
                      </p:to>
                    </p:set>
                    <p:animEffect transition="in" filter="fade">
                      <p:cBhvr>
                        <p:cTn dur="400"/>
                        <p:tgtEl>
                          <p:spTgt spid="25"/>
                        </p:tgtEl>
                      </p:cBhvr>
                    </p:animEffect>
                    <p:anim calcmode="lin" valueType="num">
                      <p:cBhvr>
                        <p:cTn dur="400" fill="hold"/>
                        <p:tgtEl>
                          <p:spTgt spid="25"/>
                        </p:tgtEl>
                        <p:attrNameLst>
                          <p:attrName>ppt_x</p:attrName>
                        </p:attrNameLst>
                      </p:cBhvr>
                      <p:tavLst>
                        <p:tav tm="0">
                          <p:val>
                            <p:strVal val="#ppt_x"/>
                          </p:val>
                        </p:tav>
                        <p:tav tm="100000">
                          <p:val>
                            <p:strVal val="#ppt_x"/>
                          </p:val>
                        </p:tav>
                      </p:tavLst>
                    </p:anim>
                    <p:anim calcmode="lin" valueType="num">
                      <p:cBhvr>
                        <p:cTn dur="400" fill="hold"/>
                        <p:tgtEl>
                          <p:spTgt spid="25"/>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53" presetClass="entr" presetSubtype="16"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9" grpId="0" animBg="1"/>
      <p:bldP spid="30" grpId="0" animBg="1"/>
      <p:bldP spid="31" grpId="0" build="p">
        <p:tmplLst>
          <p:tmpl lvl="1">
            <p:tnLst>
              <p:par>
                <p:cTn presetID="42" presetClass="entr" presetSubtype="0" fill="hold" nodeType="withEffect">
                  <p:stCondLst>
                    <p:cond delay="200"/>
                  </p:stCondLst>
                  <p:childTnLst>
                    <p:set>
                      <p:cBhvr>
                        <p:cTn dur="1" fill="hold">
                          <p:stCondLst>
                            <p:cond delay="0"/>
                          </p:stCondLst>
                        </p:cTn>
                        <p:tgtEl>
                          <p:spTgt spid="31"/>
                        </p:tgtEl>
                        <p:attrNameLst>
                          <p:attrName>style.visibility</p:attrName>
                        </p:attrNameLst>
                      </p:cBhvr>
                      <p:to>
                        <p:strVal val="visible"/>
                      </p:to>
                    </p:set>
                    <p:animEffect transition="in" filter="fade">
                      <p:cBhvr>
                        <p:cTn dur="400"/>
                        <p:tgtEl>
                          <p:spTgt spid="31"/>
                        </p:tgtEl>
                      </p:cBhvr>
                    </p:animEffect>
                    <p:anim calcmode="lin" valueType="num">
                      <p:cBhvr>
                        <p:cTn dur="400" fill="hold"/>
                        <p:tgtEl>
                          <p:spTgt spid="31"/>
                        </p:tgtEl>
                        <p:attrNameLst>
                          <p:attrName>ppt_x</p:attrName>
                        </p:attrNameLst>
                      </p:cBhvr>
                      <p:tavLst>
                        <p:tav tm="0">
                          <p:val>
                            <p:strVal val="#ppt_x"/>
                          </p:val>
                        </p:tav>
                        <p:tav tm="100000">
                          <p:val>
                            <p:strVal val="#ppt_x"/>
                          </p:val>
                        </p:tav>
                      </p:tavLst>
                    </p:anim>
                    <p:anim calcmode="lin" valueType="num">
                      <p:cBhvr>
                        <p:cTn dur="4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00"/>
                  </p:stCondLst>
                  <p:childTnLst>
                    <p:set>
                      <p:cBhvr>
                        <p:cTn dur="1" fill="hold">
                          <p:stCondLst>
                            <p:cond delay="0"/>
                          </p:stCondLst>
                        </p:cTn>
                        <p:tgtEl>
                          <p:spTgt spid="32"/>
                        </p:tgtEl>
                        <p:attrNameLst>
                          <p:attrName>style.visibility</p:attrName>
                        </p:attrNameLst>
                      </p:cBhvr>
                      <p:to>
                        <p:strVal val="visible"/>
                      </p:to>
                    </p:set>
                    <p:animEffect transition="in" filter="fade">
                      <p:cBhvr>
                        <p:cTn dur="400"/>
                        <p:tgtEl>
                          <p:spTgt spid="32"/>
                        </p:tgtEl>
                      </p:cBhvr>
                    </p:animEffect>
                    <p:anim calcmode="lin" valueType="num">
                      <p:cBhvr>
                        <p:cTn dur="400" fill="hold"/>
                        <p:tgtEl>
                          <p:spTgt spid="32"/>
                        </p:tgtEl>
                        <p:attrNameLst>
                          <p:attrName>ppt_x</p:attrName>
                        </p:attrNameLst>
                      </p:cBhvr>
                      <p:tavLst>
                        <p:tav tm="0">
                          <p:val>
                            <p:strVal val="#ppt_x"/>
                          </p:val>
                        </p:tav>
                        <p:tav tm="100000">
                          <p:val>
                            <p:strVal val="#ppt_x"/>
                          </p:val>
                        </p:tav>
                      </p:tavLst>
                    </p:anim>
                    <p:anim calcmode="lin" valueType="num">
                      <p:cBhvr>
                        <p:cTn dur="400" fill="hold"/>
                        <p:tgtEl>
                          <p:spTgt spid="32"/>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53" presetClass="entr" presetSubtype="16"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 calcmode="lin" valueType="num">
                      <p:cBhvr>
                        <p:cTn dur="500" fill="hold"/>
                        <p:tgtEl>
                          <p:spTgt spid="35"/>
                        </p:tgtEl>
                        <p:attrNameLst>
                          <p:attrName>ppt_w</p:attrName>
                        </p:attrNameLst>
                      </p:cBhvr>
                      <p:tavLst>
                        <p:tav tm="0">
                          <p:val>
                            <p:fltVal val="0"/>
                          </p:val>
                        </p:tav>
                        <p:tav tm="100000">
                          <p:val>
                            <p:strVal val="#ppt_w"/>
                          </p:val>
                        </p:tav>
                      </p:tavLst>
                    </p:anim>
                    <p:anim calcmode="lin" valueType="num">
                      <p:cBhvr>
                        <p:cTn dur="500" fill="hold"/>
                        <p:tgtEl>
                          <p:spTgt spid="35"/>
                        </p:tgtEl>
                        <p:attrNameLst>
                          <p:attrName>ppt_h</p:attrName>
                        </p:attrNameLst>
                      </p:cBhvr>
                      <p:tavLst>
                        <p:tav tm="0">
                          <p:val>
                            <p:fltVal val="0"/>
                          </p:val>
                        </p:tav>
                        <p:tav tm="100000">
                          <p:val>
                            <p:strVal val="#ppt_h"/>
                          </p:val>
                        </p:tav>
                      </p:tavLst>
                    </p:anim>
                    <p:animEffect transition="in" filter="fade">
                      <p:cBhvr>
                        <p:cTn dur="500"/>
                        <p:tgtEl>
                          <p:spTgt spid="35"/>
                        </p:tgtEl>
                      </p:cBhvr>
                    </p:animEffect>
                  </p:childTnLst>
                </p:cTn>
              </p:par>
            </p:tnLst>
          </p:tmpl>
        </p:tmplLst>
      </p:bldP>
      <p:bldP spid="36" grpId="0" build="p">
        <p:tmplLst>
          <p:tmpl lvl="1">
            <p:tnLst>
              <p:par>
                <p:cTn presetID="53" presetClass="entr" presetSubtype="16"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Effect transition="in" filter="fade">
                      <p:cBhvr>
                        <p:cTn dur="500"/>
                        <p:tgtEl>
                          <p:spTgt spid="36"/>
                        </p:tgtEl>
                      </p:cBhvr>
                    </p:animEffect>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40" grpId="0" animBg="1"/>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400"/>
                        <p:tgtEl>
                          <p:spTgt spid="41"/>
                        </p:tgtEl>
                      </p:cBhvr>
                    </p:animEffect>
                    <p:anim calcmode="lin" valueType="num">
                      <p:cBhvr>
                        <p:cTn dur="400" fill="hold"/>
                        <p:tgtEl>
                          <p:spTgt spid="41"/>
                        </p:tgtEl>
                        <p:attrNameLst>
                          <p:attrName>ppt_x</p:attrName>
                        </p:attrNameLst>
                      </p:cBhvr>
                      <p:tavLst>
                        <p:tav tm="0">
                          <p:val>
                            <p:strVal val="#ppt_x"/>
                          </p:val>
                        </p:tav>
                        <p:tav tm="100000">
                          <p:val>
                            <p:strVal val="#ppt_x"/>
                          </p:val>
                        </p:tav>
                      </p:tavLst>
                    </p:anim>
                    <p:anim calcmode="lin" valueType="num">
                      <p:cBhvr>
                        <p:cTn dur="4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400"/>
                        <p:tgtEl>
                          <p:spTgt spid="42"/>
                        </p:tgtEl>
                      </p:cBhvr>
                    </p:animEffect>
                    <p:anim calcmode="lin" valueType="num">
                      <p:cBhvr>
                        <p:cTn dur="400" fill="hold"/>
                        <p:tgtEl>
                          <p:spTgt spid="42"/>
                        </p:tgtEl>
                        <p:attrNameLst>
                          <p:attrName>ppt_x</p:attrName>
                        </p:attrNameLst>
                      </p:cBhvr>
                      <p:tavLst>
                        <p:tav tm="0">
                          <p:val>
                            <p:strVal val="#ppt_x"/>
                          </p:val>
                        </p:tav>
                        <p:tav tm="100000">
                          <p:val>
                            <p:strVal val="#ppt_x"/>
                          </p:val>
                        </p:tav>
                      </p:tavLst>
                    </p:anim>
                    <p:anim calcmode="lin" valueType="num">
                      <p:cBhvr>
                        <p:cTn dur="400" fill="hold"/>
                        <p:tgtEl>
                          <p:spTgt spid="42"/>
                        </p:tgtEl>
                        <p:attrNameLst>
                          <p:attrName>ppt_y</p:attrName>
                        </p:attrNameLst>
                      </p:cBhvr>
                      <p:tavLst>
                        <p:tav tm="0">
                          <p:val>
                            <p:strVal val="#ppt_y+.1"/>
                          </p:val>
                        </p:tav>
                        <p:tav tm="100000">
                          <p:val>
                            <p:strVal val="#ppt_y"/>
                          </p:val>
                        </p:tav>
                      </p:tavLst>
                    </p:anim>
                  </p:childTnLst>
                </p:cTn>
              </p:par>
            </p:tnLst>
          </p:tmpl>
        </p:tmplLst>
      </p:bldP>
      <p:bldP spid="43" grpId="0" build="p">
        <p:tmplLst>
          <p:tmpl lvl="1">
            <p:tnLst>
              <p:par>
                <p:cTn presetID="53" presetClass="entr" presetSubtype="16"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Effect transition="in" filter="fade">
                      <p:cBhvr>
                        <p:cTn dur="500"/>
                        <p:tgtEl>
                          <p:spTgt spid="43"/>
                        </p:tgtEl>
                      </p:cBhvr>
                    </p:animEffect>
                  </p:childTnLst>
                </p:cTn>
              </p:par>
            </p:tnLst>
          </p:tmpl>
        </p:tmplLst>
      </p:bldP>
      <p:bldP spid="44" grpId="0" animBg="1"/>
      <p:bldP spid="45" grpId="0" build="p">
        <p:tmplLst>
          <p:tmpl lvl="1">
            <p:tnLst>
              <p:par>
                <p:cTn presetID="42" presetClass="entr" presetSubtype="0" fill="hold" nodeType="withEffect">
                  <p:stCondLst>
                    <p:cond delay="200"/>
                  </p:stCondLst>
                  <p:childTnLst>
                    <p:set>
                      <p:cBhvr>
                        <p:cTn dur="1" fill="hold">
                          <p:stCondLst>
                            <p:cond delay="0"/>
                          </p:stCondLst>
                        </p:cTn>
                        <p:tgtEl>
                          <p:spTgt spid="45"/>
                        </p:tgtEl>
                        <p:attrNameLst>
                          <p:attrName>style.visibility</p:attrName>
                        </p:attrNameLst>
                      </p:cBhvr>
                      <p:to>
                        <p:strVal val="visible"/>
                      </p:to>
                    </p:set>
                    <p:animEffect transition="in" filter="fade">
                      <p:cBhvr>
                        <p:cTn dur="400"/>
                        <p:tgtEl>
                          <p:spTgt spid="45"/>
                        </p:tgtEl>
                      </p:cBhvr>
                    </p:animEffect>
                    <p:anim calcmode="lin" valueType="num">
                      <p:cBhvr>
                        <p:cTn dur="400" fill="hold"/>
                        <p:tgtEl>
                          <p:spTgt spid="45"/>
                        </p:tgtEl>
                        <p:attrNameLst>
                          <p:attrName>ppt_x</p:attrName>
                        </p:attrNameLst>
                      </p:cBhvr>
                      <p:tavLst>
                        <p:tav tm="0">
                          <p:val>
                            <p:strVal val="#ppt_x"/>
                          </p:val>
                        </p:tav>
                        <p:tav tm="100000">
                          <p:val>
                            <p:strVal val="#ppt_x"/>
                          </p:val>
                        </p:tav>
                      </p:tavLst>
                    </p:anim>
                    <p:anim calcmode="lin" valueType="num">
                      <p:cBhvr>
                        <p:cTn dur="400" fill="hold"/>
                        <p:tgtEl>
                          <p:spTgt spid="45"/>
                        </p:tgtEl>
                        <p:attrNameLst>
                          <p:attrName>ppt_y</p:attrName>
                        </p:attrNameLst>
                      </p:cBhvr>
                      <p:tavLst>
                        <p:tav tm="0">
                          <p:val>
                            <p:strVal val="#ppt_y+.1"/>
                          </p:val>
                        </p:tav>
                        <p:tav tm="100000">
                          <p:val>
                            <p:strVal val="#ppt_y"/>
                          </p:val>
                        </p:tav>
                      </p:tavLst>
                    </p:anim>
                  </p:childTnLst>
                </p:cTn>
              </p:par>
            </p:tnLst>
          </p:tmpl>
        </p:tmplLst>
      </p:bldP>
      <p:bldP spid="46" grpId="0" build="p">
        <p:tmplLst>
          <p:tmpl lvl="1">
            <p:tnLst>
              <p:par>
                <p:cTn presetID="42" presetClass="entr" presetSubtype="0" fill="hold" nodeType="withEffect">
                  <p:stCondLst>
                    <p:cond delay="200"/>
                  </p:stCondLst>
                  <p:childTnLst>
                    <p:set>
                      <p:cBhvr>
                        <p:cTn dur="1" fill="hold">
                          <p:stCondLst>
                            <p:cond delay="0"/>
                          </p:stCondLst>
                        </p:cTn>
                        <p:tgtEl>
                          <p:spTgt spid="46"/>
                        </p:tgtEl>
                        <p:attrNameLst>
                          <p:attrName>style.visibility</p:attrName>
                        </p:attrNameLst>
                      </p:cBhvr>
                      <p:to>
                        <p:strVal val="visible"/>
                      </p:to>
                    </p:set>
                    <p:animEffect transition="in" filter="fade">
                      <p:cBhvr>
                        <p:cTn dur="400"/>
                        <p:tgtEl>
                          <p:spTgt spid="46"/>
                        </p:tgtEl>
                      </p:cBhvr>
                    </p:animEffect>
                    <p:anim calcmode="lin" valueType="num">
                      <p:cBhvr>
                        <p:cTn dur="400" fill="hold"/>
                        <p:tgtEl>
                          <p:spTgt spid="46"/>
                        </p:tgtEl>
                        <p:attrNameLst>
                          <p:attrName>ppt_x</p:attrName>
                        </p:attrNameLst>
                      </p:cBhvr>
                      <p:tavLst>
                        <p:tav tm="0">
                          <p:val>
                            <p:strVal val="#ppt_x"/>
                          </p:val>
                        </p:tav>
                        <p:tav tm="100000">
                          <p:val>
                            <p:strVal val="#ppt_x"/>
                          </p:val>
                        </p:tav>
                      </p:tavLst>
                    </p:anim>
                    <p:anim calcmode="lin" valueType="num">
                      <p:cBhvr>
                        <p:cTn dur="4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53" presetClass="entr" presetSubtype="16"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Effect transition="in" filter="fade">
                      <p:cBhvr>
                        <p:cTn dur="500"/>
                        <p:tgtEl>
                          <p:spTgt spid="47"/>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Left text">
    <p:spTree>
      <p:nvGrpSpPr>
        <p:cNvPr id="1" name=""/>
        <p:cNvGrpSpPr/>
        <p:nvPr/>
      </p:nvGrpSpPr>
      <p:grpSpPr>
        <a:xfrm>
          <a:off x="0" y="0"/>
          <a:ext cx="0" cy="0"/>
          <a:chOff x="0" y="0"/>
          <a:chExt cx="0" cy="0"/>
        </a:xfrm>
      </p:grpSpPr>
      <p:grpSp>
        <p:nvGrpSpPr>
          <p:cNvPr id="2" name="Group 1"/>
          <p:cNvGrpSpPr/>
          <p:nvPr userDrawn="1"/>
        </p:nvGrpSpPr>
        <p:grpSpPr>
          <a:xfrm>
            <a:off x="-6887" y="1647599"/>
            <a:ext cx="10181740" cy="2696573"/>
            <a:chOff x="-6198" y="1647598"/>
            <a:chExt cx="9163566" cy="2696573"/>
          </a:xfrm>
        </p:grpSpPr>
        <p:sp>
          <p:nvSpPr>
            <p:cNvPr id="34" name="Rectangle 5"/>
            <p:cNvSpPr>
              <a:spLocks noChangeArrowheads="1"/>
            </p:cNvSpPr>
            <p:nvPr userDrawn="1"/>
          </p:nvSpPr>
          <p:spPr bwMode="auto">
            <a:xfrm>
              <a:off x="5450180" y="3691505"/>
              <a:ext cx="3707188" cy="650280"/>
            </a:xfrm>
            <a:prstGeom prst="rect">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35" name="Rectangle 6"/>
            <p:cNvSpPr>
              <a:spLocks noChangeArrowheads="1"/>
            </p:cNvSpPr>
            <p:nvPr userDrawn="1"/>
          </p:nvSpPr>
          <p:spPr bwMode="auto">
            <a:xfrm>
              <a:off x="5463305" y="1665496"/>
              <a:ext cx="3694062" cy="650280"/>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36" name="Freeform 7"/>
            <p:cNvSpPr>
              <a:spLocks/>
            </p:cNvSpPr>
            <p:nvPr userDrawn="1"/>
          </p:nvSpPr>
          <p:spPr bwMode="auto">
            <a:xfrm>
              <a:off x="-6198" y="3673607"/>
              <a:ext cx="3705994" cy="650280"/>
            </a:xfrm>
            <a:custGeom>
              <a:avLst/>
              <a:gdLst>
                <a:gd name="T0" fmla="*/ 0 w 3106"/>
                <a:gd name="T1" fmla="*/ 0 h 545"/>
                <a:gd name="T2" fmla="*/ 0 w 3106"/>
                <a:gd name="T3" fmla="*/ 545 h 545"/>
                <a:gd name="T4" fmla="*/ 3106 w 3106"/>
                <a:gd name="T5" fmla="*/ 545 h 545"/>
                <a:gd name="T6" fmla="*/ 2884 w 3106"/>
                <a:gd name="T7" fmla="*/ 0 h 545"/>
                <a:gd name="T8" fmla="*/ 0 w 3106"/>
                <a:gd name="T9" fmla="*/ 0 h 545"/>
              </a:gdLst>
              <a:ahLst/>
              <a:cxnLst>
                <a:cxn ang="0">
                  <a:pos x="T0" y="T1"/>
                </a:cxn>
                <a:cxn ang="0">
                  <a:pos x="T2" y="T3"/>
                </a:cxn>
                <a:cxn ang="0">
                  <a:pos x="T4" y="T5"/>
                </a:cxn>
                <a:cxn ang="0">
                  <a:pos x="T6" y="T7"/>
                </a:cxn>
                <a:cxn ang="0">
                  <a:pos x="T8" y="T9"/>
                </a:cxn>
              </a:cxnLst>
              <a:rect l="0" t="0" r="r" b="b"/>
              <a:pathLst>
                <a:path w="3106" h="545">
                  <a:moveTo>
                    <a:pt x="0" y="0"/>
                  </a:moveTo>
                  <a:lnTo>
                    <a:pt x="0" y="545"/>
                  </a:lnTo>
                  <a:lnTo>
                    <a:pt x="3106" y="545"/>
                  </a:lnTo>
                  <a:lnTo>
                    <a:pt x="2884" y="0"/>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37" name="Rectangle 8"/>
            <p:cNvSpPr>
              <a:spLocks noChangeArrowheads="1"/>
            </p:cNvSpPr>
            <p:nvPr userDrawn="1"/>
          </p:nvSpPr>
          <p:spPr bwMode="auto">
            <a:xfrm>
              <a:off x="-1425" y="1647598"/>
              <a:ext cx="3705994" cy="651473"/>
            </a:xfrm>
            <a:prstGeom prst="rect">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38" name="Freeform 9"/>
            <p:cNvSpPr>
              <a:spLocks/>
            </p:cNvSpPr>
            <p:nvPr userDrawn="1"/>
          </p:nvSpPr>
          <p:spPr bwMode="auto">
            <a:xfrm>
              <a:off x="4678197" y="3092532"/>
              <a:ext cx="1699078" cy="1251639"/>
            </a:xfrm>
            <a:custGeom>
              <a:avLst/>
              <a:gdLst>
                <a:gd name="T0" fmla="*/ 361 w 787"/>
                <a:gd name="T1" fmla="*/ 579 h 579"/>
                <a:gd name="T2" fmla="*/ 72 w 787"/>
                <a:gd name="T3" fmla="*/ 290 h 579"/>
                <a:gd name="T4" fmla="*/ 5 w 787"/>
                <a:gd name="T5" fmla="*/ 357 h 579"/>
                <a:gd name="T6" fmla="*/ 0 w 787"/>
                <a:gd name="T7" fmla="*/ 23 h 579"/>
                <a:gd name="T8" fmla="*/ 6 w 787"/>
                <a:gd name="T9" fmla="*/ 6 h 579"/>
                <a:gd name="T10" fmla="*/ 23 w 787"/>
                <a:gd name="T11" fmla="*/ 0 h 579"/>
                <a:gd name="T12" fmla="*/ 357 w 787"/>
                <a:gd name="T13" fmla="*/ 5 h 579"/>
                <a:gd name="T14" fmla="*/ 284 w 787"/>
                <a:gd name="T15" fmla="*/ 78 h 579"/>
                <a:gd name="T16" fmla="*/ 787 w 787"/>
                <a:gd name="T17" fmla="*/ 579 h 579"/>
                <a:gd name="T18" fmla="*/ 361 w 787"/>
                <a:gd name="T19"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579">
                  <a:moveTo>
                    <a:pt x="361" y="579"/>
                  </a:moveTo>
                  <a:cubicBezTo>
                    <a:pt x="72" y="290"/>
                    <a:pt x="72" y="290"/>
                    <a:pt x="72" y="290"/>
                  </a:cubicBezTo>
                  <a:cubicBezTo>
                    <a:pt x="5" y="357"/>
                    <a:pt x="5" y="357"/>
                    <a:pt x="5" y="357"/>
                  </a:cubicBezTo>
                  <a:cubicBezTo>
                    <a:pt x="0" y="23"/>
                    <a:pt x="0" y="23"/>
                    <a:pt x="0" y="23"/>
                  </a:cubicBezTo>
                  <a:cubicBezTo>
                    <a:pt x="0" y="16"/>
                    <a:pt x="2" y="11"/>
                    <a:pt x="6" y="6"/>
                  </a:cubicBezTo>
                  <a:cubicBezTo>
                    <a:pt x="11" y="2"/>
                    <a:pt x="16" y="0"/>
                    <a:pt x="23" y="0"/>
                  </a:cubicBezTo>
                  <a:cubicBezTo>
                    <a:pt x="357" y="5"/>
                    <a:pt x="357" y="5"/>
                    <a:pt x="357" y="5"/>
                  </a:cubicBezTo>
                  <a:cubicBezTo>
                    <a:pt x="284" y="78"/>
                    <a:pt x="284" y="78"/>
                    <a:pt x="284" y="78"/>
                  </a:cubicBezTo>
                  <a:cubicBezTo>
                    <a:pt x="787" y="579"/>
                    <a:pt x="787" y="579"/>
                    <a:pt x="787" y="579"/>
                  </a:cubicBezTo>
                  <a:lnTo>
                    <a:pt x="361" y="579"/>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39" name="Freeform 10"/>
            <p:cNvSpPr>
              <a:spLocks/>
            </p:cNvSpPr>
            <p:nvPr userDrawn="1"/>
          </p:nvSpPr>
          <p:spPr bwMode="auto">
            <a:xfrm>
              <a:off x="4675811" y="1665496"/>
              <a:ext cx="1702658" cy="1232548"/>
            </a:xfrm>
            <a:custGeom>
              <a:avLst/>
              <a:gdLst>
                <a:gd name="T0" fmla="*/ 789 w 789"/>
                <a:gd name="T1" fmla="*/ 1 h 570"/>
                <a:gd name="T2" fmla="*/ 290 w 789"/>
                <a:gd name="T3" fmla="*/ 499 h 570"/>
                <a:gd name="T4" fmla="*/ 357 w 789"/>
                <a:gd name="T5" fmla="*/ 567 h 570"/>
                <a:gd name="T6" fmla="*/ 23 w 789"/>
                <a:gd name="T7" fmla="*/ 570 h 570"/>
                <a:gd name="T8" fmla="*/ 7 w 789"/>
                <a:gd name="T9" fmla="*/ 564 h 570"/>
                <a:gd name="T10" fmla="*/ 0 w 789"/>
                <a:gd name="T11" fmla="*/ 548 h 570"/>
                <a:gd name="T12" fmla="*/ 4 w 789"/>
                <a:gd name="T13" fmla="*/ 213 h 570"/>
                <a:gd name="T14" fmla="*/ 77 w 789"/>
                <a:gd name="T15" fmla="*/ 286 h 570"/>
                <a:gd name="T16" fmla="*/ 364 w 789"/>
                <a:gd name="T17" fmla="*/ 0 h 570"/>
                <a:gd name="T18" fmla="*/ 789 w 789"/>
                <a:gd name="T19" fmla="*/ 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9" h="570">
                  <a:moveTo>
                    <a:pt x="789" y="1"/>
                  </a:moveTo>
                  <a:cubicBezTo>
                    <a:pt x="290" y="499"/>
                    <a:pt x="290" y="499"/>
                    <a:pt x="290" y="499"/>
                  </a:cubicBezTo>
                  <a:cubicBezTo>
                    <a:pt x="357" y="567"/>
                    <a:pt x="357" y="567"/>
                    <a:pt x="357" y="567"/>
                  </a:cubicBezTo>
                  <a:cubicBezTo>
                    <a:pt x="23" y="570"/>
                    <a:pt x="23" y="570"/>
                    <a:pt x="23" y="570"/>
                  </a:cubicBezTo>
                  <a:cubicBezTo>
                    <a:pt x="17" y="570"/>
                    <a:pt x="11" y="568"/>
                    <a:pt x="7" y="564"/>
                  </a:cubicBezTo>
                  <a:cubicBezTo>
                    <a:pt x="2" y="559"/>
                    <a:pt x="0" y="554"/>
                    <a:pt x="0" y="548"/>
                  </a:cubicBezTo>
                  <a:cubicBezTo>
                    <a:pt x="4" y="213"/>
                    <a:pt x="4" y="213"/>
                    <a:pt x="4" y="213"/>
                  </a:cubicBezTo>
                  <a:cubicBezTo>
                    <a:pt x="77" y="286"/>
                    <a:pt x="77" y="286"/>
                    <a:pt x="77" y="286"/>
                  </a:cubicBezTo>
                  <a:cubicBezTo>
                    <a:pt x="364" y="0"/>
                    <a:pt x="364" y="0"/>
                    <a:pt x="364" y="0"/>
                  </a:cubicBezTo>
                  <a:lnTo>
                    <a:pt x="789" y="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40" name="Freeform 11"/>
            <p:cNvSpPr>
              <a:spLocks/>
            </p:cNvSpPr>
            <p:nvPr userDrawn="1"/>
          </p:nvSpPr>
          <p:spPr bwMode="auto">
            <a:xfrm>
              <a:off x="2789406" y="1647598"/>
              <a:ext cx="1691919" cy="1251639"/>
            </a:xfrm>
            <a:custGeom>
              <a:avLst/>
              <a:gdLst>
                <a:gd name="T0" fmla="*/ 423 w 784"/>
                <a:gd name="T1" fmla="*/ 0 h 579"/>
                <a:gd name="T2" fmla="*/ 712 w 784"/>
                <a:gd name="T3" fmla="*/ 288 h 579"/>
                <a:gd name="T4" fmla="*/ 779 w 784"/>
                <a:gd name="T5" fmla="*/ 222 h 579"/>
                <a:gd name="T6" fmla="*/ 784 w 784"/>
                <a:gd name="T7" fmla="*/ 556 h 579"/>
                <a:gd name="T8" fmla="*/ 778 w 784"/>
                <a:gd name="T9" fmla="*/ 572 h 579"/>
                <a:gd name="T10" fmla="*/ 762 w 784"/>
                <a:gd name="T11" fmla="*/ 579 h 579"/>
                <a:gd name="T12" fmla="*/ 427 w 784"/>
                <a:gd name="T13" fmla="*/ 573 h 579"/>
                <a:gd name="T14" fmla="*/ 500 w 784"/>
                <a:gd name="T15" fmla="*/ 500 h 579"/>
                <a:gd name="T16" fmla="*/ 0 w 784"/>
                <a:gd name="T17" fmla="*/ 1 h 579"/>
                <a:gd name="T18" fmla="*/ 423 w 784"/>
                <a:gd name="T19"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4" h="579">
                  <a:moveTo>
                    <a:pt x="423" y="0"/>
                  </a:moveTo>
                  <a:cubicBezTo>
                    <a:pt x="712" y="288"/>
                    <a:pt x="712" y="288"/>
                    <a:pt x="712" y="288"/>
                  </a:cubicBezTo>
                  <a:cubicBezTo>
                    <a:pt x="779" y="222"/>
                    <a:pt x="779" y="222"/>
                    <a:pt x="779" y="222"/>
                  </a:cubicBezTo>
                  <a:cubicBezTo>
                    <a:pt x="784" y="556"/>
                    <a:pt x="784" y="556"/>
                    <a:pt x="784" y="556"/>
                  </a:cubicBezTo>
                  <a:cubicBezTo>
                    <a:pt x="784" y="562"/>
                    <a:pt x="782" y="568"/>
                    <a:pt x="778" y="572"/>
                  </a:cubicBezTo>
                  <a:cubicBezTo>
                    <a:pt x="774" y="576"/>
                    <a:pt x="768" y="579"/>
                    <a:pt x="762" y="579"/>
                  </a:cubicBezTo>
                  <a:cubicBezTo>
                    <a:pt x="427" y="573"/>
                    <a:pt x="427" y="573"/>
                    <a:pt x="427" y="573"/>
                  </a:cubicBezTo>
                  <a:cubicBezTo>
                    <a:pt x="500" y="500"/>
                    <a:pt x="500" y="500"/>
                    <a:pt x="500" y="500"/>
                  </a:cubicBezTo>
                  <a:cubicBezTo>
                    <a:pt x="0" y="1"/>
                    <a:pt x="0" y="1"/>
                    <a:pt x="0" y="1"/>
                  </a:cubicBezTo>
                  <a:lnTo>
                    <a:pt x="423"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sp>
          <p:nvSpPr>
            <p:cNvPr id="41" name="Freeform 12"/>
            <p:cNvSpPr>
              <a:spLocks/>
            </p:cNvSpPr>
            <p:nvPr userDrawn="1"/>
          </p:nvSpPr>
          <p:spPr bwMode="auto">
            <a:xfrm>
              <a:off x="2782247" y="3092532"/>
              <a:ext cx="1701464" cy="1233741"/>
            </a:xfrm>
            <a:custGeom>
              <a:avLst/>
              <a:gdLst>
                <a:gd name="T0" fmla="*/ 0 w 788"/>
                <a:gd name="T1" fmla="*/ 569 h 571"/>
                <a:gd name="T2" fmla="*/ 498 w 788"/>
                <a:gd name="T3" fmla="*/ 71 h 571"/>
                <a:gd name="T4" fmla="*/ 431 w 788"/>
                <a:gd name="T5" fmla="*/ 4 h 571"/>
                <a:gd name="T6" fmla="*/ 766 w 788"/>
                <a:gd name="T7" fmla="*/ 0 h 571"/>
                <a:gd name="T8" fmla="*/ 782 w 788"/>
                <a:gd name="T9" fmla="*/ 7 h 571"/>
                <a:gd name="T10" fmla="*/ 788 w 788"/>
                <a:gd name="T11" fmla="*/ 23 h 571"/>
                <a:gd name="T12" fmla="*/ 785 w 788"/>
                <a:gd name="T13" fmla="*/ 357 h 571"/>
                <a:gd name="T14" fmla="*/ 711 w 788"/>
                <a:gd name="T15" fmla="*/ 284 h 571"/>
                <a:gd name="T16" fmla="*/ 424 w 788"/>
                <a:gd name="T17" fmla="*/ 571 h 571"/>
                <a:gd name="T18" fmla="*/ 0 w 788"/>
                <a:gd name="T19" fmla="*/ 56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8" h="571">
                  <a:moveTo>
                    <a:pt x="0" y="569"/>
                  </a:moveTo>
                  <a:cubicBezTo>
                    <a:pt x="498" y="71"/>
                    <a:pt x="498" y="71"/>
                    <a:pt x="498" y="71"/>
                  </a:cubicBezTo>
                  <a:cubicBezTo>
                    <a:pt x="431" y="4"/>
                    <a:pt x="431" y="4"/>
                    <a:pt x="431" y="4"/>
                  </a:cubicBezTo>
                  <a:cubicBezTo>
                    <a:pt x="766" y="0"/>
                    <a:pt x="766" y="0"/>
                    <a:pt x="766" y="0"/>
                  </a:cubicBezTo>
                  <a:cubicBezTo>
                    <a:pt x="772" y="0"/>
                    <a:pt x="778" y="3"/>
                    <a:pt x="782" y="7"/>
                  </a:cubicBezTo>
                  <a:cubicBezTo>
                    <a:pt x="786" y="11"/>
                    <a:pt x="788" y="17"/>
                    <a:pt x="788" y="23"/>
                  </a:cubicBezTo>
                  <a:cubicBezTo>
                    <a:pt x="785" y="357"/>
                    <a:pt x="785" y="357"/>
                    <a:pt x="785" y="357"/>
                  </a:cubicBezTo>
                  <a:cubicBezTo>
                    <a:pt x="711" y="284"/>
                    <a:pt x="711" y="284"/>
                    <a:pt x="711" y="284"/>
                  </a:cubicBezTo>
                  <a:cubicBezTo>
                    <a:pt x="424" y="571"/>
                    <a:pt x="424" y="571"/>
                    <a:pt x="424" y="571"/>
                  </a:cubicBezTo>
                  <a:lnTo>
                    <a:pt x="0" y="56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sz="1778" dirty="0">
                <a:solidFill>
                  <a:schemeClr val="bg2"/>
                </a:solidFill>
              </a:endParaRPr>
            </a:p>
          </p:txBody>
        </p:sp>
      </p:grpSp>
      <p:sp>
        <p:nvSpPr>
          <p:cNvPr id="42" name="Text Placeholder 7"/>
          <p:cNvSpPr>
            <a:spLocks noGrp="1"/>
          </p:cNvSpPr>
          <p:nvPr userDrawn="1">
            <p:ph type="body" sz="quarter" idx="10" hasCustomPrompt="1"/>
          </p:nvPr>
        </p:nvSpPr>
        <p:spPr>
          <a:xfrm>
            <a:off x="659882" y="820876"/>
            <a:ext cx="8780451"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43" name="Straight Connector 42"/>
          <p:cNvCxnSpPr/>
          <p:nvPr userDrawn="1"/>
        </p:nvCxnSpPr>
        <p:spPr>
          <a:xfrm>
            <a:off x="659884" y="1386031"/>
            <a:ext cx="8667777"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H="1">
            <a:off x="659883" y="6564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5" name="Text Placeholder 2"/>
          <p:cNvSpPr>
            <a:spLocks noGrp="1"/>
          </p:cNvSpPr>
          <p:nvPr>
            <p:ph type="body" sz="quarter" idx="16" hasCustomPrompt="1"/>
          </p:nvPr>
        </p:nvSpPr>
        <p:spPr>
          <a:xfrm>
            <a:off x="659882" y="4560071"/>
            <a:ext cx="8780451" cy="958902"/>
          </a:xfrm>
          <a:prstGeom prst="rect">
            <a:avLst/>
          </a:prstGeom>
        </p:spPr>
        <p:txBody>
          <a:bodyPr vert="horz" lIns="0" tIns="0" rIns="0" bIns="0"/>
          <a:lstStyle>
            <a:lvl1pPr marL="0" indent="0" algn="ctr">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Tree>
    <p:extLst>
      <p:ext uri="{BB962C8B-B14F-4D97-AF65-F5344CB8AC3E}">
        <p14:creationId xmlns:p14="http://schemas.microsoft.com/office/powerpoint/2010/main" val="29868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400"/>
                                        <p:tgtEl>
                                          <p:spTgt spid="42">
                                            <p:txEl>
                                              <p:pRg st="0" end="0"/>
                                            </p:txEl>
                                          </p:spTgt>
                                        </p:tgtEl>
                                      </p:cBhvr>
                                    </p:animEffect>
                                    <p:anim calcmode="lin" valueType="num">
                                      <p:cBhvr>
                                        <p:cTn id="8" dur="4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80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fade">
                                      <p:cBhvr>
                                        <p:cTn id="12" dur="500"/>
                                        <p:tgtEl>
                                          <p:spTgt spid="4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out)">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400"/>
                        <p:tgtEl>
                          <p:spTgt spid="42"/>
                        </p:tgtEl>
                      </p:cBhvr>
                    </p:animEffect>
                    <p:anim calcmode="lin" valueType="num">
                      <p:cBhvr>
                        <p:cTn dur="400" fill="hold"/>
                        <p:tgtEl>
                          <p:spTgt spid="42"/>
                        </p:tgtEl>
                        <p:attrNameLst>
                          <p:attrName>ppt_x</p:attrName>
                        </p:attrNameLst>
                      </p:cBhvr>
                      <p:tavLst>
                        <p:tav tm="0">
                          <p:val>
                            <p:strVal val="#ppt_x"/>
                          </p:val>
                        </p:tav>
                        <p:tav tm="100000">
                          <p:val>
                            <p:strVal val="#ppt_x"/>
                          </p:val>
                        </p:tav>
                      </p:tavLst>
                    </p:anim>
                    <p:anim calcmode="lin" valueType="num">
                      <p:cBhvr>
                        <p:cTn dur="400" fill="hold"/>
                        <p:tgtEl>
                          <p:spTgt spid="42"/>
                        </p:tgtEl>
                        <p:attrNameLst>
                          <p:attrName>ppt_y</p:attrName>
                        </p:attrNameLst>
                      </p:cBhvr>
                      <p:tavLst>
                        <p:tav tm="0">
                          <p:val>
                            <p:strVal val="#ppt_y+.1"/>
                          </p:val>
                        </p:tav>
                        <p:tav tm="100000">
                          <p:val>
                            <p:strVal val="#ppt_y"/>
                          </p:val>
                        </p:tav>
                      </p:tavLst>
                    </p:anim>
                  </p:childTnLst>
                </p:cTn>
              </p:par>
            </p:tnLst>
          </p:tmpl>
        </p:tmplLst>
      </p:bldP>
      <p:bldP spid="45" grpId="0" build="p">
        <p:tmplLst>
          <p:tmpl lvl="1">
            <p:tnLst>
              <p:par>
                <p:cTn presetID="10" presetClass="entr" presetSubtype="0" fill="hold" nodeType="withEffect" nodePh="1">
                  <p:stCondLst>
                    <p:cond delay="8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wot Analysis 01">
    <p:spTree>
      <p:nvGrpSpPr>
        <p:cNvPr id="1" name=""/>
        <p:cNvGrpSpPr/>
        <p:nvPr/>
      </p:nvGrpSpPr>
      <p:grpSpPr>
        <a:xfrm>
          <a:off x="0" y="0"/>
          <a:ext cx="0" cy="0"/>
          <a:chOff x="0" y="0"/>
          <a:chExt cx="0" cy="0"/>
        </a:xfrm>
      </p:grpSpPr>
      <p:sp>
        <p:nvSpPr>
          <p:cNvPr id="10" name="Isosceles Triangle 9"/>
          <p:cNvSpPr/>
          <p:nvPr userDrawn="1"/>
        </p:nvSpPr>
        <p:spPr>
          <a:xfrm rot="16200000">
            <a:off x="-32770" y="-344926"/>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32770" y="8904"/>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5400000">
            <a:off x="643436" y="-34898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16200000">
            <a:off x="1329048" y="-344926"/>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 name="Isosceles Triangle 18"/>
          <p:cNvSpPr/>
          <p:nvPr userDrawn="1"/>
        </p:nvSpPr>
        <p:spPr>
          <a:xfrm rot="5400000">
            <a:off x="1329048" y="890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 name="Isosceles Triangle 19"/>
          <p:cNvSpPr/>
          <p:nvPr userDrawn="1"/>
        </p:nvSpPr>
        <p:spPr>
          <a:xfrm rot="5400000">
            <a:off x="2005253" y="-340350"/>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663222" y="762652"/>
            <a:ext cx="4134557" cy="359817"/>
          </a:xfrm>
          <a:prstGeom prst="rect">
            <a:avLst/>
          </a:prstGeom>
        </p:spPr>
        <p:txBody>
          <a:bodyPr vert="horz" lIns="0" tIns="40504" rIns="0" bIns="40504" anchor="ctr"/>
          <a:lstStyle>
            <a:lvl1pPr marL="0" indent="0" algn="l">
              <a:lnSpc>
                <a:spcPct val="100000"/>
              </a:lnSpc>
              <a:spcBef>
                <a:spcPts val="0"/>
              </a:spcBef>
              <a:buNone/>
              <a:defRPr sz="3333" b="1" baseline="0">
                <a:solidFill>
                  <a:schemeClr val="bg1">
                    <a:lumMod val="65000"/>
                  </a:schemeClr>
                </a:solidFill>
                <a:latin typeface="Lato Light"/>
                <a:cs typeface="Lato Light"/>
              </a:defRPr>
            </a:lvl1pPr>
          </a:lstStyle>
          <a:p>
            <a:pPr lvl="0"/>
            <a:r>
              <a:rPr lang="es-ES_tradnl" dirty="0"/>
              <a:t>S.W.O.T. </a:t>
            </a:r>
            <a:r>
              <a:rPr lang="es-ES_tradnl" dirty="0" err="1"/>
              <a:t>Analysis</a:t>
            </a:r>
            <a:endParaRPr lang="es-ES_tradnl" dirty="0"/>
          </a:p>
        </p:txBody>
      </p:sp>
      <p:cxnSp>
        <p:nvCxnSpPr>
          <p:cNvPr id="3" name="Straight Connector 2"/>
          <p:cNvCxnSpPr/>
          <p:nvPr userDrawn="1"/>
        </p:nvCxnSpPr>
        <p:spPr>
          <a:xfrm>
            <a:off x="663222" y="1305318"/>
            <a:ext cx="886177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663221" y="598183"/>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hasCustomPrompt="1"/>
          </p:nvPr>
        </p:nvSpPr>
        <p:spPr>
          <a:xfrm>
            <a:off x="4736042" y="762652"/>
            <a:ext cx="4788959" cy="359817"/>
          </a:xfrm>
          <a:prstGeom prst="rect">
            <a:avLst/>
          </a:prstGeom>
        </p:spPr>
        <p:txBody>
          <a:bodyPr vert="horz" lIns="0" tIns="40504" rIns="0" bIns="40504" anchor="ctr"/>
          <a:lstStyle>
            <a:lvl1pPr marL="0" indent="0" algn="r">
              <a:lnSpc>
                <a:spcPct val="100000"/>
              </a:lnSpc>
              <a:spcBef>
                <a:spcPts val="0"/>
              </a:spcBef>
              <a:buNone/>
              <a:defRPr sz="2000" b="1">
                <a:solidFill>
                  <a:schemeClr val="accent2"/>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29" name="Isosceles Triangle 28"/>
          <p:cNvSpPr/>
          <p:nvPr userDrawn="1"/>
        </p:nvSpPr>
        <p:spPr>
          <a:xfrm rot="16200000">
            <a:off x="651810" y="1805558"/>
            <a:ext cx="1434525" cy="137407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00" dirty="0"/>
          </a:p>
        </p:txBody>
      </p:sp>
      <p:sp>
        <p:nvSpPr>
          <p:cNvPr id="30" name="Isosceles Triangle 29"/>
          <p:cNvSpPr/>
          <p:nvPr userDrawn="1"/>
        </p:nvSpPr>
        <p:spPr>
          <a:xfrm rot="5400000">
            <a:off x="8120703" y="1805558"/>
            <a:ext cx="1434525" cy="1374070"/>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0" dirty="0"/>
          </a:p>
        </p:txBody>
      </p:sp>
      <p:sp>
        <p:nvSpPr>
          <p:cNvPr id="31" name="Isosceles Triangle 30"/>
          <p:cNvSpPr/>
          <p:nvPr userDrawn="1"/>
        </p:nvSpPr>
        <p:spPr>
          <a:xfrm rot="16200000">
            <a:off x="637699" y="3525504"/>
            <a:ext cx="1434525" cy="1374070"/>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0" dirty="0"/>
          </a:p>
        </p:txBody>
      </p:sp>
      <p:sp>
        <p:nvSpPr>
          <p:cNvPr id="32" name="Isosceles Triangle 31"/>
          <p:cNvSpPr/>
          <p:nvPr userDrawn="1"/>
        </p:nvSpPr>
        <p:spPr>
          <a:xfrm rot="5400000">
            <a:off x="8120703" y="3555468"/>
            <a:ext cx="1434525" cy="1374070"/>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0" dirty="0"/>
          </a:p>
        </p:txBody>
      </p:sp>
      <p:sp>
        <p:nvSpPr>
          <p:cNvPr id="33" name="Text Placeholder 7"/>
          <p:cNvSpPr>
            <a:spLocks noGrp="1"/>
          </p:cNvSpPr>
          <p:nvPr>
            <p:ph type="body" sz="quarter" idx="12" hasCustomPrompt="1"/>
          </p:nvPr>
        </p:nvSpPr>
        <p:spPr>
          <a:xfrm>
            <a:off x="1512901" y="2163771"/>
            <a:ext cx="321563" cy="628158"/>
          </a:xfrm>
          <a:prstGeom prst="rect">
            <a:avLst/>
          </a:prstGeom>
        </p:spPr>
        <p:txBody>
          <a:bodyPr vert="horz" lIns="0" tIns="40504" rIns="0" bIns="40504" anchor="ctr"/>
          <a:lstStyle>
            <a:lvl1pPr marL="0" indent="0" algn="r">
              <a:lnSpc>
                <a:spcPct val="100000"/>
              </a:lnSpc>
              <a:spcBef>
                <a:spcPts val="0"/>
              </a:spcBef>
              <a:buNone/>
              <a:defRPr sz="5000" b="1">
                <a:solidFill>
                  <a:schemeClr val="bg1"/>
                </a:solidFill>
                <a:latin typeface="Lemon/Milk"/>
                <a:cs typeface="Lemon/Milk"/>
              </a:defRPr>
            </a:lvl1pPr>
          </a:lstStyle>
          <a:p>
            <a:pPr lvl="0"/>
            <a:r>
              <a:rPr lang="es-ES_tradnl" dirty="0"/>
              <a:t>S</a:t>
            </a:r>
          </a:p>
        </p:txBody>
      </p:sp>
      <p:sp>
        <p:nvSpPr>
          <p:cNvPr id="34" name="Text Placeholder 7"/>
          <p:cNvSpPr>
            <a:spLocks noGrp="1"/>
          </p:cNvSpPr>
          <p:nvPr>
            <p:ph type="body" sz="quarter" idx="13" hasCustomPrompt="1"/>
          </p:nvPr>
        </p:nvSpPr>
        <p:spPr>
          <a:xfrm>
            <a:off x="8346794" y="2191983"/>
            <a:ext cx="321563" cy="628158"/>
          </a:xfrm>
          <a:prstGeom prst="rect">
            <a:avLst/>
          </a:prstGeom>
        </p:spPr>
        <p:txBody>
          <a:bodyPr vert="horz" lIns="0" tIns="40504" rIns="0" bIns="40504" anchor="ctr"/>
          <a:lstStyle>
            <a:lvl1pPr marL="0" indent="0" algn="ctr">
              <a:lnSpc>
                <a:spcPct val="100000"/>
              </a:lnSpc>
              <a:spcBef>
                <a:spcPts val="0"/>
              </a:spcBef>
              <a:buNone/>
              <a:defRPr sz="5000" b="1">
                <a:solidFill>
                  <a:schemeClr val="bg1"/>
                </a:solidFill>
                <a:latin typeface="Lemon/Milk"/>
                <a:cs typeface="Lemon/Milk"/>
              </a:defRPr>
            </a:lvl1pPr>
          </a:lstStyle>
          <a:p>
            <a:pPr lvl="0"/>
            <a:r>
              <a:rPr lang="es-ES_tradnl" dirty="0"/>
              <a:t>W</a:t>
            </a:r>
          </a:p>
        </p:txBody>
      </p:sp>
      <p:sp>
        <p:nvSpPr>
          <p:cNvPr id="35" name="Text Placeholder 7"/>
          <p:cNvSpPr>
            <a:spLocks noGrp="1"/>
          </p:cNvSpPr>
          <p:nvPr>
            <p:ph type="body" sz="quarter" idx="14" hasCustomPrompt="1"/>
          </p:nvPr>
        </p:nvSpPr>
        <p:spPr>
          <a:xfrm>
            <a:off x="1385901" y="3900600"/>
            <a:ext cx="321563" cy="628158"/>
          </a:xfrm>
          <a:prstGeom prst="rect">
            <a:avLst/>
          </a:prstGeom>
        </p:spPr>
        <p:txBody>
          <a:bodyPr vert="horz" lIns="0" tIns="40504" rIns="0" bIns="40504" anchor="ctr"/>
          <a:lstStyle>
            <a:lvl1pPr marL="0" indent="0" algn="ctr">
              <a:lnSpc>
                <a:spcPct val="100000"/>
              </a:lnSpc>
              <a:spcBef>
                <a:spcPts val="0"/>
              </a:spcBef>
              <a:buNone/>
              <a:defRPr sz="5000" b="1">
                <a:solidFill>
                  <a:schemeClr val="bg1"/>
                </a:solidFill>
                <a:latin typeface="Lemon/Milk"/>
                <a:cs typeface="Lemon/Milk"/>
              </a:defRPr>
            </a:lvl1pPr>
          </a:lstStyle>
          <a:p>
            <a:pPr lvl="0"/>
            <a:r>
              <a:rPr lang="es-ES_tradnl" dirty="0"/>
              <a:t>0</a:t>
            </a:r>
          </a:p>
        </p:txBody>
      </p:sp>
      <p:sp>
        <p:nvSpPr>
          <p:cNvPr id="36" name="Text Placeholder 7"/>
          <p:cNvSpPr>
            <a:spLocks noGrp="1"/>
          </p:cNvSpPr>
          <p:nvPr>
            <p:ph type="body" sz="quarter" idx="15" hasCustomPrompt="1"/>
          </p:nvPr>
        </p:nvSpPr>
        <p:spPr>
          <a:xfrm>
            <a:off x="8397946" y="3930128"/>
            <a:ext cx="321563" cy="628158"/>
          </a:xfrm>
          <a:prstGeom prst="rect">
            <a:avLst/>
          </a:prstGeom>
        </p:spPr>
        <p:txBody>
          <a:bodyPr vert="horz" lIns="0" tIns="40504" rIns="0" bIns="40504" anchor="ctr"/>
          <a:lstStyle>
            <a:lvl1pPr marL="0" indent="0" algn="ctr">
              <a:lnSpc>
                <a:spcPct val="100000"/>
              </a:lnSpc>
              <a:spcBef>
                <a:spcPts val="0"/>
              </a:spcBef>
              <a:buNone/>
              <a:defRPr sz="5000" b="1">
                <a:solidFill>
                  <a:schemeClr val="bg1"/>
                </a:solidFill>
                <a:latin typeface="Lemon/Milk"/>
                <a:cs typeface="Lemon/Milk"/>
              </a:defRPr>
            </a:lvl1pPr>
          </a:lstStyle>
          <a:p>
            <a:pPr lvl="0"/>
            <a:r>
              <a:rPr lang="es-ES_tradnl" dirty="0"/>
              <a:t>T</a:t>
            </a:r>
          </a:p>
        </p:txBody>
      </p:sp>
      <p:sp>
        <p:nvSpPr>
          <p:cNvPr id="37" name="Text Placeholder 7"/>
          <p:cNvSpPr>
            <a:spLocks noGrp="1"/>
          </p:cNvSpPr>
          <p:nvPr>
            <p:ph type="body" sz="quarter" idx="16" hasCustomPrompt="1"/>
          </p:nvPr>
        </p:nvSpPr>
        <p:spPr>
          <a:xfrm>
            <a:off x="2217906" y="1875195"/>
            <a:ext cx="2716868" cy="365093"/>
          </a:xfrm>
          <a:prstGeom prst="rect">
            <a:avLst/>
          </a:prstGeom>
        </p:spPr>
        <p:txBody>
          <a:bodyPr vert="horz" lIns="0" tIns="40504" rIns="0" bIns="40504" anchor="ctr"/>
          <a:lstStyle>
            <a:lvl1pPr marL="0" indent="0" algn="l">
              <a:lnSpc>
                <a:spcPct val="100000"/>
              </a:lnSpc>
              <a:spcBef>
                <a:spcPts val="0"/>
              </a:spcBef>
              <a:buNone/>
              <a:defRPr sz="2000" b="1" baseline="0">
                <a:solidFill>
                  <a:schemeClr val="bg1">
                    <a:lumMod val="50000"/>
                  </a:schemeClr>
                </a:solidFill>
                <a:latin typeface="Lato Regular"/>
                <a:cs typeface="Lato Regular"/>
              </a:defRPr>
            </a:lvl1pPr>
          </a:lstStyle>
          <a:p>
            <a:pPr lvl="0"/>
            <a:r>
              <a:rPr lang="es-ES_tradnl" dirty="0" err="1"/>
              <a:t>Strenghts</a:t>
            </a:r>
            <a:endParaRPr lang="es-ES_tradnl" dirty="0"/>
          </a:p>
        </p:txBody>
      </p:sp>
      <p:sp>
        <p:nvSpPr>
          <p:cNvPr id="38" name="Text Placeholder 2"/>
          <p:cNvSpPr>
            <a:spLocks noGrp="1"/>
          </p:cNvSpPr>
          <p:nvPr>
            <p:ph type="body" sz="quarter" idx="17" hasCustomPrompt="1"/>
          </p:nvPr>
        </p:nvSpPr>
        <p:spPr>
          <a:xfrm>
            <a:off x="2217906" y="2297386"/>
            <a:ext cx="2716868" cy="863810"/>
          </a:xfrm>
          <a:prstGeom prst="rect">
            <a:avLst/>
          </a:prstGeom>
        </p:spPr>
        <p:txBody>
          <a:bodyPr vert="horz" lIns="0" tIns="0" rIns="0" bIns="0"/>
          <a:lstStyle>
            <a:lvl1pPr marL="0" indent="0" algn="l">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cons </a:t>
            </a:r>
            <a:r>
              <a:rPr lang="en-US" dirty="0" err="1"/>
              <a:t>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a:t>
            </a:r>
          </a:p>
        </p:txBody>
      </p:sp>
      <p:sp>
        <p:nvSpPr>
          <p:cNvPr id="39" name="Text Placeholder 7"/>
          <p:cNvSpPr>
            <a:spLocks noGrp="1"/>
          </p:cNvSpPr>
          <p:nvPr>
            <p:ph type="body" sz="quarter" idx="18" hasCustomPrompt="1"/>
          </p:nvPr>
        </p:nvSpPr>
        <p:spPr>
          <a:xfrm>
            <a:off x="5237684" y="1875195"/>
            <a:ext cx="2716868" cy="365093"/>
          </a:xfrm>
          <a:prstGeom prst="rect">
            <a:avLst/>
          </a:prstGeom>
        </p:spPr>
        <p:txBody>
          <a:bodyPr vert="horz" lIns="0" tIns="40504" rIns="0" bIns="40504" anchor="ctr"/>
          <a:lstStyle>
            <a:lvl1pPr marL="0" indent="0" algn="r">
              <a:lnSpc>
                <a:spcPct val="100000"/>
              </a:lnSpc>
              <a:spcBef>
                <a:spcPts val="0"/>
              </a:spcBef>
              <a:buNone/>
              <a:defRPr sz="2000" b="1" baseline="0">
                <a:solidFill>
                  <a:schemeClr val="bg1">
                    <a:lumMod val="50000"/>
                  </a:schemeClr>
                </a:solidFill>
                <a:latin typeface="Lato Regular"/>
                <a:cs typeface="Lato Regular"/>
              </a:defRPr>
            </a:lvl1pPr>
          </a:lstStyle>
          <a:p>
            <a:pPr lvl="0"/>
            <a:r>
              <a:rPr lang="es-ES_tradnl" dirty="0" err="1"/>
              <a:t>Weaknesses</a:t>
            </a:r>
            <a:endParaRPr lang="es-ES_tradnl" dirty="0"/>
          </a:p>
        </p:txBody>
      </p:sp>
      <p:sp>
        <p:nvSpPr>
          <p:cNvPr id="40" name="Text Placeholder 2"/>
          <p:cNvSpPr>
            <a:spLocks noGrp="1"/>
          </p:cNvSpPr>
          <p:nvPr>
            <p:ph type="body" sz="quarter" idx="19" hasCustomPrompt="1"/>
          </p:nvPr>
        </p:nvSpPr>
        <p:spPr>
          <a:xfrm>
            <a:off x="5237684" y="2297386"/>
            <a:ext cx="2716868" cy="863810"/>
          </a:xfrm>
          <a:prstGeom prst="rect">
            <a:avLst/>
          </a:prstGeom>
        </p:spPr>
        <p:txBody>
          <a:bodyPr vert="horz" lIns="0" tIns="0" rIns="0" bIns="0"/>
          <a:lstStyle>
            <a:lvl1pPr marL="0" indent="0" algn="r">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cons </a:t>
            </a:r>
            <a:r>
              <a:rPr lang="en-US" dirty="0" err="1"/>
              <a:t>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a:t>
            </a:r>
          </a:p>
        </p:txBody>
      </p:sp>
      <p:sp>
        <p:nvSpPr>
          <p:cNvPr id="41" name="Text Placeholder 7"/>
          <p:cNvSpPr>
            <a:spLocks noGrp="1"/>
          </p:cNvSpPr>
          <p:nvPr>
            <p:ph type="body" sz="quarter" idx="20" hasCustomPrompt="1"/>
          </p:nvPr>
        </p:nvSpPr>
        <p:spPr>
          <a:xfrm>
            <a:off x="2217906" y="3565036"/>
            <a:ext cx="2716868" cy="365093"/>
          </a:xfrm>
          <a:prstGeom prst="rect">
            <a:avLst/>
          </a:prstGeom>
        </p:spPr>
        <p:txBody>
          <a:bodyPr vert="horz" lIns="0" tIns="40504" rIns="0" bIns="40504" anchor="ctr"/>
          <a:lstStyle>
            <a:lvl1pPr marL="0" indent="0" algn="l">
              <a:lnSpc>
                <a:spcPct val="100000"/>
              </a:lnSpc>
              <a:spcBef>
                <a:spcPts val="0"/>
              </a:spcBef>
              <a:buNone/>
              <a:defRPr sz="2000" b="1" baseline="0">
                <a:solidFill>
                  <a:schemeClr val="bg1">
                    <a:lumMod val="50000"/>
                  </a:schemeClr>
                </a:solidFill>
                <a:latin typeface="Lato Regular"/>
                <a:cs typeface="Lato Regular"/>
              </a:defRPr>
            </a:lvl1pPr>
          </a:lstStyle>
          <a:p>
            <a:pPr lvl="0"/>
            <a:r>
              <a:rPr lang="es-ES_tradnl" dirty="0" err="1"/>
              <a:t>Opportunities</a:t>
            </a:r>
            <a:endParaRPr lang="es-ES_tradnl" dirty="0"/>
          </a:p>
        </p:txBody>
      </p:sp>
      <p:sp>
        <p:nvSpPr>
          <p:cNvPr id="42" name="Text Placeholder 2"/>
          <p:cNvSpPr>
            <a:spLocks noGrp="1"/>
          </p:cNvSpPr>
          <p:nvPr>
            <p:ph type="body" sz="quarter" idx="21" hasCustomPrompt="1"/>
          </p:nvPr>
        </p:nvSpPr>
        <p:spPr>
          <a:xfrm>
            <a:off x="2217906" y="3987227"/>
            <a:ext cx="2716868" cy="863810"/>
          </a:xfrm>
          <a:prstGeom prst="rect">
            <a:avLst/>
          </a:prstGeom>
        </p:spPr>
        <p:txBody>
          <a:bodyPr vert="horz" lIns="0" tIns="0" rIns="0" bIns="0"/>
          <a:lstStyle>
            <a:lvl1pPr marL="0" indent="0" algn="l">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cons </a:t>
            </a:r>
            <a:r>
              <a:rPr lang="en-US" dirty="0" err="1"/>
              <a:t>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a:t>
            </a:r>
          </a:p>
        </p:txBody>
      </p:sp>
      <p:sp>
        <p:nvSpPr>
          <p:cNvPr id="43" name="Text Placeholder 7"/>
          <p:cNvSpPr>
            <a:spLocks noGrp="1"/>
          </p:cNvSpPr>
          <p:nvPr>
            <p:ph type="body" sz="quarter" idx="22" hasCustomPrompt="1"/>
          </p:nvPr>
        </p:nvSpPr>
        <p:spPr>
          <a:xfrm>
            <a:off x="5237684" y="3565036"/>
            <a:ext cx="2716868" cy="365093"/>
          </a:xfrm>
          <a:prstGeom prst="rect">
            <a:avLst/>
          </a:prstGeom>
        </p:spPr>
        <p:txBody>
          <a:bodyPr vert="horz" lIns="0" tIns="40504" rIns="0" bIns="40504" anchor="ctr"/>
          <a:lstStyle>
            <a:lvl1pPr marL="0" indent="0" algn="r">
              <a:lnSpc>
                <a:spcPct val="100000"/>
              </a:lnSpc>
              <a:spcBef>
                <a:spcPts val="0"/>
              </a:spcBef>
              <a:buNone/>
              <a:defRPr sz="2000" b="1" baseline="0">
                <a:solidFill>
                  <a:schemeClr val="bg1">
                    <a:lumMod val="50000"/>
                  </a:schemeClr>
                </a:solidFill>
                <a:latin typeface="Lato Regular"/>
                <a:cs typeface="Lato Regular"/>
              </a:defRPr>
            </a:lvl1pPr>
          </a:lstStyle>
          <a:p>
            <a:pPr lvl="0"/>
            <a:r>
              <a:rPr lang="es-ES_tradnl" dirty="0" err="1"/>
              <a:t>Threats</a:t>
            </a:r>
            <a:endParaRPr lang="es-ES_tradnl" dirty="0"/>
          </a:p>
        </p:txBody>
      </p:sp>
      <p:sp>
        <p:nvSpPr>
          <p:cNvPr id="44" name="Text Placeholder 2"/>
          <p:cNvSpPr>
            <a:spLocks noGrp="1"/>
          </p:cNvSpPr>
          <p:nvPr>
            <p:ph type="body" sz="quarter" idx="23" hasCustomPrompt="1"/>
          </p:nvPr>
        </p:nvSpPr>
        <p:spPr>
          <a:xfrm>
            <a:off x="5237684" y="3987227"/>
            <a:ext cx="2716868" cy="863810"/>
          </a:xfrm>
          <a:prstGeom prst="rect">
            <a:avLst/>
          </a:prstGeom>
        </p:spPr>
        <p:txBody>
          <a:bodyPr vert="horz" lIns="0" tIns="0" rIns="0" bIns="0"/>
          <a:lstStyle>
            <a:lvl1pPr marL="0" indent="0" algn="r">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cons </a:t>
            </a:r>
            <a:r>
              <a:rPr lang="en-US" dirty="0" err="1"/>
              <a:t>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a:t>
            </a:r>
          </a:p>
        </p:txBody>
      </p:sp>
    </p:spTree>
    <p:extLst>
      <p:ext uri="{BB962C8B-B14F-4D97-AF65-F5344CB8AC3E}">
        <p14:creationId xmlns:p14="http://schemas.microsoft.com/office/powerpoint/2010/main" val="10543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400"/>
                                        <p:tgtEl>
                                          <p:spTgt spid="6">
                                            <p:txEl>
                                              <p:pRg st="0" end="0"/>
                                            </p:txEl>
                                          </p:spTgt>
                                        </p:tgtEl>
                                      </p:cBhvr>
                                    </p:animEffect>
                                    <p:anim calcmode="lin" valueType="num">
                                      <p:cBhvr>
                                        <p:cTn id="13"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6">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42" presetClass="entr" presetSubtype="0" fill="hold" grpId="0" nodeType="withEffect">
                                  <p:stCondLst>
                                    <p:cond delay="200"/>
                                  </p:stCondLst>
                                  <p:childTnLst>
                                    <p:set>
                                      <p:cBhvr>
                                        <p:cTn id="46" dur="1" fill="hold">
                                          <p:stCondLst>
                                            <p:cond delay="0"/>
                                          </p:stCondLst>
                                        </p:cTn>
                                        <p:tgtEl>
                                          <p:spTgt spid="33">
                                            <p:txEl>
                                              <p:pRg st="0" end="0"/>
                                            </p:txEl>
                                          </p:spTgt>
                                        </p:tgtEl>
                                        <p:attrNameLst>
                                          <p:attrName>style.visibility</p:attrName>
                                        </p:attrNameLst>
                                      </p:cBhvr>
                                      <p:to>
                                        <p:strVal val="visible"/>
                                      </p:to>
                                    </p:set>
                                    <p:animEffect transition="in" filter="fade">
                                      <p:cBhvr>
                                        <p:cTn id="47" dur="400"/>
                                        <p:tgtEl>
                                          <p:spTgt spid="33">
                                            <p:txEl>
                                              <p:pRg st="0" end="0"/>
                                            </p:txEl>
                                          </p:spTgt>
                                        </p:tgtEl>
                                      </p:cBhvr>
                                    </p:animEffect>
                                    <p:anim calcmode="lin" valueType="num">
                                      <p:cBhvr>
                                        <p:cTn id="48" dur="4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49" dur="400" fill="hold"/>
                                        <p:tgtEl>
                                          <p:spTgt spid="33">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fade">
                                      <p:cBhvr>
                                        <p:cTn id="52" dur="400"/>
                                        <p:tgtEl>
                                          <p:spTgt spid="34">
                                            <p:txEl>
                                              <p:pRg st="0" end="0"/>
                                            </p:txEl>
                                          </p:spTgt>
                                        </p:tgtEl>
                                      </p:cBhvr>
                                    </p:animEffect>
                                    <p:anim calcmode="lin" valueType="num">
                                      <p:cBhvr>
                                        <p:cTn id="53" dur="4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4" dur="400" fill="hold"/>
                                        <p:tgtEl>
                                          <p:spTgt spid="34">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
                                  </p:stCondLst>
                                  <p:childTnLst>
                                    <p:set>
                                      <p:cBhvr>
                                        <p:cTn id="56" dur="1" fill="hold">
                                          <p:stCondLst>
                                            <p:cond delay="0"/>
                                          </p:stCondLst>
                                        </p:cTn>
                                        <p:tgtEl>
                                          <p:spTgt spid="35">
                                            <p:txEl>
                                              <p:pRg st="0" end="0"/>
                                            </p:txEl>
                                          </p:spTgt>
                                        </p:tgtEl>
                                        <p:attrNameLst>
                                          <p:attrName>style.visibility</p:attrName>
                                        </p:attrNameLst>
                                      </p:cBhvr>
                                      <p:to>
                                        <p:strVal val="visible"/>
                                      </p:to>
                                    </p:set>
                                    <p:animEffect transition="in" filter="fade">
                                      <p:cBhvr>
                                        <p:cTn id="57" dur="400"/>
                                        <p:tgtEl>
                                          <p:spTgt spid="35">
                                            <p:txEl>
                                              <p:pRg st="0" end="0"/>
                                            </p:txEl>
                                          </p:spTgt>
                                        </p:tgtEl>
                                      </p:cBhvr>
                                    </p:animEffect>
                                    <p:anim calcmode="lin" valueType="num">
                                      <p:cBhvr>
                                        <p:cTn id="58" dur="4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59" dur="400" fill="hold"/>
                                        <p:tgtEl>
                                          <p:spTgt spid="35">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00"/>
                                  </p:stCondLst>
                                  <p:childTnLst>
                                    <p:set>
                                      <p:cBhvr>
                                        <p:cTn id="61" dur="1" fill="hold">
                                          <p:stCondLst>
                                            <p:cond delay="0"/>
                                          </p:stCondLst>
                                        </p:cTn>
                                        <p:tgtEl>
                                          <p:spTgt spid="36">
                                            <p:txEl>
                                              <p:pRg st="0" end="0"/>
                                            </p:txEl>
                                          </p:spTgt>
                                        </p:tgtEl>
                                        <p:attrNameLst>
                                          <p:attrName>style.visibility</p:attrName>
                                        </p:attrNameLst>
                                      </p:cBhvr>
                                      <p:to>
                                        <p:strVal val="visible"/>
                                      </p:to>
                                    </p:set>
                                    <p:animEffect transition="in" filter="fade">
                                      <p:cBhvr>
                                        <p:cTn id="62" dur="400"/>
                                        <p:tgtEl>
                                          <p:spTgt spid="36">
                                            <p:txEl>
                                              <p:pRg st="0" end="0"/>
                                            </p:txEl>
                                          </p:spTgt>
                                        </p:tgtEl>
                                      </p:cBhvr>
                                    </p:animEffect>
                                    <p:anim calcmode="lin" valueType="num">
                                      <p:cBhvr>
                                        <p:cTn id="63" dur="4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64" dur="400" fill="hold"/>
                                        <p:tgtEl>
                                          <p:spTgt spid="36">
                                            <p:txEl>
                                              <p:pRg st="0" end="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200"/>
                                  </p:stCondLst>
                                  <p:childTnLst>
                                    <p:set>
                                      <p:cBhvr>
                                        <p:cTn id="66" dur="1" fill="hold">
                                          <p:stCondLst>
                                            <p:cond delay="0"/>
                                          </p:stCondLst>
                                        </p:cTn>
                                        <p:tgtEl>
                                          <p:spTgt spid="37">
                                            <p:txEl>
                                              <p:pRg st="0" end="0"/>
                                            </p:txEl>
                                          </p:spTgt>
                                        </p:tgtEl>
                                        <p:attrNameLst>
                                          <p:attrName>style.visibility</p:attrName>
                                        </p:attrNameLst>
                                      </p:cBhvr>
                                      <p:to>
                                        <p:strVal val="visible"/>
                                      </p:to>
                                    </p:set>
                                    <p:animEffect transition="in" filter="fade">
                                      <p:cBhvr>
                                        <p:cTn id="67" dur="400"/>
                                        <p:tgtEl>
                                          <p:spTgt spid="37">
                                            <p:txEl>
                                              <p:pRg st="0" end="0"/>
                                            </p:txEl>
                                          </p:spTgt>
                                        </p:tgtEl>
                                      </p:cBhvr>
                                    </p:animEffect>
                                    <p:anim calcmode="lin" valueType="num">
                                      <p:cBhvr>
                                        <p:cTn id="68" dur="4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69" dur="400" fill="hold"/>
                                        <p:tgtEl>
                                          <p:spTgt spid="37">
                                            <p:txEl>
                                              <p:pRg st="0" end="0"/>
                                            </p:txEl>
                                          </p:spTgt>
                                        </p:tgtEl>
                                        <p:attrNameLst>
                                          <p:attrName>ppt_y</p:attrName>
                                        </p:attrNameLst>
                                      </p:cBhvr>
                                      <p:tavLst>
                                        <p:tav tm="0">
                                          <p:val>
                                            <p:strVal val="#ppt_y+.1"/>
                                          </p:val>
                                        </p:tav>
                                        <p:tav tm="100000">
                                          <p:val>
                                            <p:strVal val="#ppt_y"/>
                                          </p:val>
                                        </p:tav>
                                      </p:tavLst>
                                    </p:anim>
                                  </p:childTnLst>
                                </p:cTn>
                              </p:par>
                              <p:par>
                                <p:cTn id="70" presetID="10" presetClass="entr" presetSubtype="0" fill="hold" grpId="0" nodeType="withEffect">
                                  <p:stCondLst>
                                    <p:cond delay="800"/>
                                  </p:stCondLst>
                                  <p:childTnLst>
                                    <p:set>
                                      <p:cBhvr>
                                        <p:cTn id="71" dur="1" fill="hold">
                                          <p:stCondLst>
                                            <p:cond delay="0"/>
                                          </p:stCondLst>
                                        </p:cTn>
                                        <p:tgtEl>
                                          <p:spTgt spid="38">
                                            <p:txEl>
                                              <p:pRg st="0" end="0"/>
                                            </p:txEl>
                                          </p:spTgt>
                                        </p:tgtEl>
                                        <p:attrNameLst>
                                          <p:attrName>style.visibility</p:attrName>
                                        </p:attrNameLst>
                                      </p:cBhvr>
                                      <p:to>
                                        <p:strVal val="visible"/>
                                      </p:to>
                                    </p:set>
                                    <p:animEffect transition="in" filter="fade">
                                      <p:cBhvr>
                                        <p:cTn id="72" dur="500"/>
                                        <p:tgtEl>
                                          <p:spTgt spid="38">
                                            <p:txEl>
                                              <p:pRg st="0" end="0"/>
                                            </p:txEl>
                                          </p:spTgt>
                                        </p:tgtEl>
                                      </p:cBhvr>
                                    </p:animEffect>
                                  </p:childTnLst>
                                </p:cTn>
                              </p:par>
                              <p:par>
                                <p:cTn id="73" presetID="42" presetClass="entr" presetSubtype="0" fill="hold" grpId="0" nodeType="withEffect">
                                  <p:stCondLst>
                                    <p:cond delay="200"/>
                                  </p:stCondLst>
                                  <p:childTnLst>
                                    <p:set>
                                      <p:cBhvr>
                                        <p:cTn id="74" dur="1" fill="hold">
                                          <p:stCondLst>
                                            <p:cond delay="0"/>
                                          </p:stCondLst>
                                        </p:cTn>
                                        <p:tgtEl>
                                          <p:spTgt spid="39">
                                            <p:txEl>
                                              <p:pRg st="0" end="0"/>
                                            </p:txEl>
                                          </p:spTgt>
                                        </p:tgtEl>
                                        <p:attrNameLst>
                                          <p:attrName>style.visibility</p:attrName>
                                        </p:attrNameLst>
                                      </p:cBhvr>
                                      <p:to>
                                        <p:strVal val="visible"/>
                                      </p:to>
                                    </p:set>
                                    <p:animEffect transition="in" filter="fade">
                                      <p:cBhvr>
                                        <p:cTn id="75" dur="400"/>
                                        <p:tgtEl>
                                          <p:spTgt spid="39">
                                            <p:txEl>
                                              <p:pRg st="0" end="0"/>
                                            </p:txEl>
                                          </p:spTgt>
                                        </p:tgtEl>
                                      </p:cBhvr>
                                    </p:animEffect>
                                    <p:anim calcmode="lin" valueType="num">
                                      <p:cBhvr>
                                        <p:cTn id="76" dur="4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77" dur="400" fill="hold"/>
                                        <p:tgtEl>
                                          <p:spTgt spid="39">
                                            <p:txEl>
                                              <p:pRg st="0" end="0"/>
                                            </p:txEl>
                                          </p:spTgt>
                                        </p:tgtEl>
                                        <p:attrNameLst>
                                          <p:attrName>ppt_y</p:attrName>
                                        </p:attrNameLst>
                                      </p:cBhvr>
                                      <p:tavLst>
                                        <p:tav tm="0">
                                          <p:val>
                                            <p:strVal val="#ppt_y+.1"/>
                                          </p:val>
                                        </p:tav>
                                        <p:tav tm="100000">
                                          <p:val>
                                            <p:strVal val="#ppt_y"/>
                                          </p:val>
                                        </p:tav>
                                      </p:tavLst>
                                    </p:anim>
                                  </p:childTnLst>
                                </p:cTn>
                              </p:par>
                              <p:par>
                                <p:cTn id="78" presetID="10" presetClass="entr" presetSubtype="0" fill="hold" grpId="0" nodeType="withEffect">
                                  <p:stCondLst>
                                    <p:cond delay="800"/>
                                  </p:stCondLst>
                                  <p:childTnLst>
                                    <p:set>
                                      <p:cBhvr>
                                        <p:cTn id="79" dur="1" fill="hold">
                                          <p:stCondLst>
                                            <p:cond delay="0"/>
                                          </p:stCondLst>
                                        </p:cTn>
                                        <p:tgtEl>
                                          <p:spTgt spid="40">
                                            <p:txEl>
                                              <p:pRg st="0" end="0"/>
                                            </p:txEl>
                                          </p:spTgt>
                                        </p:tgtEl>
                                        <p:attrNameLst>
                                          <p:attrName>style.visibility</p:attrName>
                                        </p:attrNameLst>
                                      </p:cBhvr>
                                      <p:to>
                                        <p:strVal val="visible"/>
                                      </p:to>
                                    </p:set>
                                    <p:animEffect transition="in" filter="fade">
                                      <p:cBhvr>
                                        <p:cTn id="80" dur="500"/>
                                        <p:tgtEl>
                                          <p:spTgt spid="40">
                                            <p:txEl>
                                              <p:pRg st="0" end="0"/>
                                            </p:txEl>
                                          </p:spTgt>
                                        </p:tgtEl>
                                      </p:cBhvr>
                                    </p:animEffect>
                                  </p:childTnLst>
                                </p:cTn>
                              </p:par>
                              <p:par>
                                <p:cTn id="81" presetID="42" presetClass="entr" presetSubtype="0" fill="hold" grpId="0" nodeType="withEffect">
                                  <p:stCondLst>
                                    <p:cond delay="200"/>
                                  </p:stCondLst>
                                  <p:childTnLst>
                                    <p:set>
                                      <p:cBhvr>
                                        <p:cTn id="82" dur="1" fill="hold">
                                          <p:stCondLst>
                                            <p:cond delay="0"/>
                                          </p:stCondLst>
                                        </p:cTn>
                                        <p:tgtEl>
                                          <p:spTgt spid="41">
                                            <p:txEl>
                                              <p:pRg st="0" end="0"/>
                                            </p:txEl>
                                          </p:spTgt>
                                        </p:tgtEl>
                                        <p:attrNameLst>
                                          <p:attrName>style.visibility</p:attrName>
                                        </p:attrNameLst>
                                      </p:cBhvr>
                                      <p:to>
                                        <p:strVal val="visible"/>
                                      </p:to>
                                    </p:set>
                                    <p:animEffect transition="in" filter="fade">
                                      <p:cBhvr>
                                        <p:cTn id="83" dur="400"/>
                                        <p:tgtEl>
                                          <p:spTgt spid="41">
                                            <p:txEl>
                                              <p:pRg st="0" end="0"/>
                                            </p:txEl>
                                          </p:spTgt>
                                        </p:tgtEl>
                                      </p:cBhvr>
                                    </p:animEffect>
                                    <p:anim calcmode="lin" valueType="num">
                                      <p:cBhvr>
                                        <p:cTn id="84" dur="4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85" dur="400" fill="hold"/>
                                        <p:tgtEl>
                                          <p:spTgt spid="41">
                                            <p:txEl>
                                              <p:pRg st="0" end="0"/>
                                            </p:txEl>
                                          </p:spTgt>
                                        </p:tgtEl>
                                        <p:attrNameLst>
                                          <p:attrName>ppt_y</p:attrName>
                                        </p:attrNameLst>
                                      </p:cBhvr>
                                      <p:tavLst>
                                        <p:tav tm="0">
                                          <p:val>
                                            <p:strVal val="#ppt_y+.1"/>
                                          </p:val>
                                        </p:tav>
                                        <p:tav tm="100000">
                                          <p:val>
                                            <p:strVal val="#ppt_y"/>
                                          </p:val>
                                        </p:tav>
                                      </p:tavLst>
                                    </p:anim>
                                  </p:childTnLst>
                                </p:cTn>
                              </p:par>
                              <p:par>
                                <p:cTn id="86" presetID="10" presetClass="entr" presetSubtype="0" fill="hold" grpId="0" nodeType="withEffect">
                                  <p:stCondLst>
                                    <p:cond delay="800"/>
                                  </p:stCondLst>
                                  <p:childTnLst>
                                    <p:set>
                                      <p:cBhvr>
                                        <p:cTn id="87" dur="1" fill="hold">
                                          <p:stCondLst>
                                            <p:cond delay="0"/>
                                          </p:stCondLst>
                                        </p:cTn>
                                        <p:tgtEl>
                                          <p:spTgt spid="42">
                                            <p:txEl>
                                              <p:pRg st="0" end="0"/>
                                            </p:txEl>
                                          </p:spTgt>
                                        </p:tgtEl>
                                        <p:attrNameLst>
                                          <p:attrName>style.visibility</p:attrName>
                                        </p:attrNameLst>
                                      </p:cBhvr>
                                      <p:to>
                                        <p:strVal val="visible"/>
                                      </p:to>
                                    </p:set>
                                    <p:animEffect transition="in" filter="fade">
                                      <p:cBhvr>
                                        <p:cTn id="88" dur="500"/>
                                        <p:tgtEl>
                                          <p:spTgt spid="42">
                                            <p:txEl>
                                              <p:pRg st="0" end="0"/>
                                            </p:txEl>
                                          </p:spTgt>
                                        </p:tgtEl>
                                      </p:cBhvr>
                                    </p:animEffect>
                                  </p:childTnLst>
                                </p:cTn>
                              </p:par>
                              <p:par>
                                <p:cTn id="89" presetID="42" presetClass="entr" presetSubtype="0" fill="hold" grpId="0" nodeType="withEffect">
                                  <p:stCondLst>
                                    <p:cond delay="200"/>
                                  </p:stCondLst>
                                  <p:childTnLst>
                                    <p:set>
                                      <p:cBhvr>
                                        <p:cTn id="90" dur="1" fill="hold">
                                          <p:stCondLst>
                                            <p:cond delay="0"/>
                                          </p:stCondLst>
                                        </p:cTn>
                                        <p:tgtEl>
                                          <p:spTgt spid="43">
                                            <p:txEl>
                                              <p:pRg st="0" end="0"/>
                                            </p:txEl>
                                          </p:spTgt>
                                        </p:tgtEl>
                                        <p:attrNameLst>
                                          <p:attrName>style.visibility</p:attrName>
                                        </p:attrNameLst>
                                      </p:cBhvr>
                                      <p:to>
                                        <p:strVal val="visible"/>
                                      </p:to>
                                    </p:set>
                                    <p:animEffect transition="in" filter="fade">
                                      <p:cBhvr>
                                        <p:cTn id="91" dur="400"/>
                                        <p:tgtEl>
                                          <p:spTgt spid="43">
                                            <p:txEl>
                                              <p:pRg st="0" end="0"/>
                                            </p:txEl>
                                          </p:spTgt>
                                        </p:tgtEl>
                                      </p:cBhvr>
                                    </p:animEffect>
                                    <p:anim calcmode="lin" valueType="num">
                                      <p:cBhvr>
                                        <p:cTn id="92" dur="4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3" dur="400" fill="hold"/>
                                        <p:tgtEl>
                                          <p:spTgt spid="43">
                                            <p:txEl>
                                              <p:pRg st="0" end="0"/>
                                            </p:txEl>
                                          </p:spTgt>
                                        </p:tgtEl>
                                        <p:attrNameLst>
                                          <p:attrName>ppt_y</p:attrName>
                                        </p:attrNameLst>
                                      </p:cBhvr>
                                      <p:tavLst>
                                        <p:tav tm="0">
                                          <p:val>
                                            <p:strVal val="#ppt_y+.1"/>
                                          </p:val>
                                        </p:tav>
                                        <p:tav tm="100000">
                                          <p:val>
                                            <p:strVal val="#ppt_y"/>
                                          </p:val>
                                        </p:tav>
                                      </p:tavLst>
                                    </p:anim>
                                  </p:childTnLst>
                                </p:cTn>
                              </p:par>
                              <p:par>
                                <p:cTn id="94" presetID="10" presetClass="entr" presetSubtype="0" fill="hold" grpId="0" nodeType="withEffect">
                                  <p:stCondLst>
                                    <p:cond delay="800"/>
                                  </p:stCondLst>
                                  <p:childTnLst>
                                    <p:set>
                                      <p:cBhvr>
                                        <p:cTn id="95" dur="1" fill="hold">
                                          <p:stCondLst>
                                            <p:cond delay="0"/>
                                          </p:stCondLst>
                                        </p:cTn>
                                        <p:tgtEl>
                                          <p:spTgt spid="44">
                                            <p:txEl>
                                              <p:pRg st="0" end="0"/>
                                            </p:txEl>
                                          </p:spTgt>
                                        </p:tgtEl>
                                        <p:attrNameLst>
                                          <p:attrName>style.visibility</p:attrName>
                                        </p:attrNameLst>
                                      </p:cBhvr>
                                      <p:to>
                                        <p:strVal val="visible"/>
                                      </p:to>
                                    </p:set>
                                    <p:animEffect transition="in" filter="fade">
                                      <p:cBhvr>
                                        <p:cTn id="96"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19" grpId="0" animBg="1"/>
      <p:bldP spid="20"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33" grpId="0" build="p">
        <p:tmplLst>
          <p:tmpl lvl="1">
            <p:tnLst>
              <p:par>
                <p:cTn presetID="42" presetClass="entr" presetSubtype="0" fill="hold" nodeType="withEffect">
                  <p:stCondLst>
                    <p:cond delay="200"/>
                  </p:stCondLst>
                  <p:childTnLst>
                    <p:set>
                      <p:cBhvr>
                        <p:cTn dur="1" fill="hold">
                          <p:stCondLst>
                            <p:cond delay="0"/>
                          </p:stCondLst>
                        </p:cTn>
                        <p:tgtEl>
                          <p:spTgt spid="33"/>
                        </p:tgtEl>
                        <p:attrNameLst>
                          <p:attrName>style.visibility</p:attrName>
                        </p:attrNameLst>
                      </p:cBhvr>
                      <p:to>
                        <p:strVal val="visible"/>
                      </p:to>
                    </p:set>
                    <p:animEffect transition="in" filter="fade">
                      <p:cBhvr>
                        <p:cTn dur="400"/>
                        <p:tgtEl>
                          <p:spTgt spid="33"/>
                        </p:tgtEl>
                      </p:cBhvr>
                    </p:animEffect>
                    <p:anim calcmode="lin" valueType="num">
                      <p:cBhvr>
                        <p:cTn dur="400" fill="hold"/>
                        <p:tgtEl>
                          <p:spTgt spid="33"/>
                        </p:tgtEl>
                        <p:attrNameLst>
                          <p:attrName>ppt_x</p:attrName>
                        </p:attrNameLst>
                      </p:cBhvr>
                      <p:tavLst>
                        <p:tav tm="0">
                          <p:val>
                            <p:strVal val="#ppt_x"/>
                          </p:val>
                        </p:tav>
                        <p:tav tm="100000">
                          <p:val>
                            <p:strVal val="#ppt_x"/>
                          </p:val>
                        </p:tav>
                      </p:tavLst>
                    </p:anim>
                    <p:anim calcmode="lin" valueType="num">
                      <p:cBhvr>
                        <p:cTn dur="400" fill="hold"/>
                        <p:tgtEl>
                          <p:spTgt spid="33"/>
                        </p:tgtEl>
                        <p:attrNameLst>
                          <p:attrName>ppt_y</p:attrName>
                        </p:attrNameLst>
                      </p:cBhvr>
                      <p:tavLst>
                        <p:tav tm="0">
                          <p:val>
                            <p:strVal val="#ppt_y+.1"/>
                          </p:val>
                        </p:tav>
                        <p:tav tm="100000">
                          <p:val>
                            <p:strVal val="#ppt_y"/>
                          </p:val>
                        </p:tav>
                      </p:tavLst>
                    </p:anim>
                  </p:childTnLst>
                </p:cTn>
              </p:par>
            </p:tnLst>
          </p:tmpl>
        </p:tmplLst>
      </p:bldP>
      <p:bldP spid="34" grpId="0" build="p">
        <p:tmplLst>
          <p:tmpl lvl="1">
            <p:tnLst>
              <p:par>
                <p:cTn presetID="42" presetClass="entr" presetSubtype="0" fill="hold" nodeType="withEffect">
                  <p:stCondLst>
                    <p:cond delay="200"/>
                  </p:stCondLst>
                  <p:childTnLst>
                    <p:set>
                      <p:cBhvr>
                        <p:cTn dur="1" fill="hold">
                          <p:stCondLst>
                            <p:cond delay="0"/>
                          </p:stCondLst>
                        </p:cTn>
                        <p:tgtEl>
                          <p:spTgt spid="34"/>
                        </p:tgtEl>
                        <p:attrNameLst>
                          <p:attrName>style.visibility</p:attrName>
                        </p:attrNameLst>
                      </p:cBhvr>
                      <p:to>
                        <p:strVal val="visible"/>
                      </p:to>
                    </p:set>
                    <p:animEffect transition="in" filter="fade">
                      <p:cBhvr>
                        <p:cTn dur="400"/>
                        <p:tgtEl>
                          <p:spTgt spid="34"/>
                        </p:tgtEl>
                      </p:cBhvr>
                    </p:animEffect>
                    <p:anim calcmode="lin" valueType="num">
                      <p:cBhvr>
                        <p:cTn dur="400" fill="hold"/>
                        <p:tgtEl>
                          <p:spTgt spid="34"/>
                        </p:tgtEl>
                        <p:attrNameLst>
                          <p:attrName>ppt_x</p:attrName>
                        </p:attrNameLst>
                      </p:cBhvr>
                      <p:tavLst>
                        <p:tav tm="0">
                          <p:val>
                            <p:strVal val="#ppt_x"/>
                          </p:val>
                        </p:tav>
                        <p:tav tm="100000">
                          <p:val>
                            <p:strVal val="#ppt_x"/>
                          </p:val>
                        </p:tav>
                      </p:tavLst>
                    </p:anim>
                    <p:anim calcmode="lin" valueType="num">
                      <p:cBhvr>
                        <p:cTn dur="400" fill="hold"/>
                        <p:tgtEl>
                          <p:spTgt spid="34"/>
                        </p:tgtEl>
                        <p:attrNameLst>
                          <p:attrName>ppt_y</p:attrName>
                        </p:attrNameLst>
                      </p:cBhvr>
                      <p:tavLst>
                        <p:tav tm="0">
                          <p:val>
                            <p:strVal val="#ppt_y+.1"/>
                          </p:val>
                        </p:tav>
                        <p:tav tm="100000">
                          <p:val>
                            <p:strVal val="#ppt_y"/>
                          </p:val>
                        </p:tav>
                      </p:tavLst>
                    </p:anim>
                  </p:childTnLst>
                </p:cTn>
              </p:par>
            </p:tnLst>
          </p:tmpl>
        </p:tmplLst>
      </p:bldP>
      <p:bldP spid="35" grpId="0" build="p">
        <p:tmplLst>
          <p:tmpl lvl="1">
            <p:tnLst>
              <p:par>
                <p:cTn presetID="42" presetClass="entr" presetSubtype="0" fill="hold" nodeType="withEffect">
                  <p:stCondLst>
                    <p:cond delay="200"/>
                  </p:stCondLst>
                  <p:childTnLst>
                    <p:set>
                      <p:cBhvr>
                        <p:cTn dur="1" fill="hold">
                          <p:stCondLst>
                            <p:cond delay="0"/>
                          </p:stCondLst>
                        </p:cTn>
                        <p:tgtEl>
                          <p:spTgt spid="35"/>
                        </p:tgtEl>
                        <p:attrNameLst>
                          <p:attrName>style.visibility</p:attrName>
                        </p:attrNameLst>
                      </p:cBhvr>
                      <p:to>
                        <p:strVal val="visible"/>
                      </p:to>
                    </p:set>
                    <p:animEffect transition="in" filter="fade">
                      <p:cBhvr>
                        <p:cTn dur="400"/>
                        <p:tgtEl>
                          <p:spTgt spid="35"/>
                        </p:tgtEl>
                      </p:cBhvr>
                    </p:animEffect>
                    <p:anim calcmode="lin" valueType="num">
                      <p:cBhvr>
                        <p:cTn dur="400" fill="hold"/>
                        <p:tgtEl>
                          <p:spTgt spid="35"/>
                        </p:tgtEl>
                        <p:attrNameLst>
                          <p:attrName>ppt_x</p:attrName>
                        </p:attrNameLst>
                      </p:cBhvr>
                      <p:tavLst>
                        <p:tav tm="0">
                          <p:val>
                            <p:strVal val="#ppt_x"/>
                          </p:val>
                        </p:tav>
                        <p:tav tm="100000">
                          <p:val>
                            <p:strVal val="#ppt_x"/>
                          </p:val>
                        </p:tav>
                      </p:tavLst>
                    </p:anim>
                    <p:anim calcmode="lin" valueType="num">
                      <p:cBhvr>
                        <p:cTn dur="4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42" presetClass="entr" presetSubtype="0" fill="hold" nodeType="withEffect">
                  <p:stCondLst>
                    <p:cond delay="200"/>
                  </p:stCondLst>
                  <p:childTnLst>
                    <p:set>
                      <p:cBhvr>
                        <p:cTn dur="1" fill="hold">
                          <p:stCondLst>
                            <p:cond delay="0"/>
                          </p:stCondLst>
                        </p:cTn>
                        <p:tgtEl>
                          <p:spTgt spid="36"/>
                        </p:tgtEl>
                        <p:attrNameLst>
                          <p:attrName>style.visibility</p:attrName>
                        </p:attrNameLst>
                      </p:cBhvr>
                      <p:to>
                        <p:strVal val="visible"/>
                      </p:to>
                    </p:set>
                    <p:animEffect transition="in" filter="fade">
                      <p:cBhvr>
                        <p:cTn dur="400"/>
                        <p:tgtEl>
                          <p:spTgt spid="36"/>
                        </p:tgtEl>
                      </p:cBhvr>
                    </p:animEffect>
                    <p:anim calcmode="lin" valueType="num">
                      <p:cBhvr>
                        <p:cTn dur="400" fill="hold"/>
                        <p:tgtEl>
                          <p:spTgt spid="36"/>
                        </p:tgtEl>
                        <p:attrNameLst>
                          <p:attrName>ppt_x</p:attrName>
                        </p:attrNameLst>
                      </p:cBhvr>
                      <p:tavLst>
                        <p:tav tm="0">
                          <p:val>
                            <p:strVal val="#ppt_x"/>
                          </p:val>
                        </p:tav>
                        <p:tav tm="100000">
                          <p:val>
                            <p:strVal val="#ppt_x"/>
                          </p:val>
                        </p:tav>
                      </p:tavLst>
                    </p:anim>
                    <p:anim calcmode="lin" valueType="num">
                      <p:cBhvr>
                        <p:cTn dur="400" fill="hold"/>
                        <p:tgtEl>
                          <p:spTgt spid="36"/>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withEffect">
                  <p:stCondLst>
                    <p:cond delay="200"/>
                  </p:stCondLst>
                  <p:childTnLst>
                    <p:set>
                      <p:cBhvr>
                        <p:cTn dur="1" fill="hold">
                          <p:stCondLst>
                            <p:cond delay="0"/>
                          </p:stCondLst>
                        </p:cTn>
                        <p:tgtEl>
                          <p:spTgt spid="37"/>
                        </p:tgtEl>
                        <p:attrNameLst>
                          <p:attrName>style.visibility</p:attrName>
                        </p:attrNameLst>
                      </p:cBhvr>
                      <p:to>
                        <p:strVal val="visible"/>
                      </p:to>
                    </p:set>
                    <p:animEffect transition="in" filter="fade">
                      <p:cBhvr>
                        <p:cTn dur="400"/>
                        <p:tgtEl>
                          <p:spTgt spid="37"/>
                        </p:tgtEl>
                      </p:cBhvr>
                    </p:animEffect>
                    <p:anim calcmode="lin" valueType="num">
                      <p:cBhvr>
                        <p:cTn dur="400" fill="hold"/>
                        <p:tgtEl>
                          <p:spTgt spid="37"/>
                        </p:tgtEl>
                        <p:attrNameLst>
                          <p:attrName>ppt_x</p:attrName>
                        </p:attrNameLst>
                      </p:cBhvr>
                      <p:tavLst>
                        <p:tav tm="0">
                          <p:val>
                            <p:strVal val="#ppt_x"/>
                          </p:val>
                        </p:tav>
                        <p:tav tm="100000">
                          <p:val>
                            <p:strVal val="#ppt_x"/>
                          </p:val>
                        </p:tav>
                      </p:tavLst>
                    </p:anim>
                    <p:anim calcmode="lin" valueType="num">
                      <p:cBhvr>
                        <p:cTn dur="4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10" presetClass="entr" presetSubtype="0" fill="hold" nodeType="withEffect" nodePh="1">
                  <p:stCondLst>
                    <p:cond delay="8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42" presetClass="entr" presetSubtype="0" fill="hold" nodeType="withEffect">
                  <p:stCondLst>
                    <p:cond delay="200"/>
                  </p:stCondLst>
                  <p:childTnLst>
                    <p:set>
                      <p:cBhvr>
                        <p:cTn dur="1" fill="hold">
                          <p:stCondLst>
                            <p:cond delay="0"/>
                          </p:stCondLst>
                        </p:cTn>
                        <p:tgtEl>
                          <p:spTgt spid="39"/>
                        </p:tgtEl>
                        <p:attrNameLst>
                          <p:attrName>style.visibility</p:attrName>
                        </p:attrNameLst>
                      </p:cBhvr>
                      <p:to>
                        <p:strVal val="visible"/>
                      </p:to>
                    </p:set>
                    <p:animEffect transition="in" filter="fade">
                      <p:cBhvr>
                        <p:cTn dur="400"/>
                        <p:tgtEl>
                          <p:spTgt spid="39"/>
                        </p:tgtEl>
                      </p:cBhvr>
                    </p:animEffect>
                    <p:anim calcmode="lin" valueType="num">
                      <p:cBhvr>
                        <p:cTn dur="400" fill="hold"/>
                        <p:tgtEl>
                          <p:spTgt spid="39"/>
                        </p:tgtEl>
                        <p:attrNameLst>
                          <p:attrName>ppt_x</p:attrName>
                        </p:attrNameLst>
                      </p:cBhvr>
                      <p:tavLst>
                        <p:tav tm="0">
                          <p:val>
                            <p:strVal val="#ppt_x"/>
                          </p:val>
                        </p:tav>
                        <p:tav tm="100000">
                          <p:val>
                            <p:strVal val="#ppt_x"/>
                          </p:val>
                        </p:tav>
                      </p:tavLst>
                    </p:anim>
                    <p:anim calcmode="lin" valueType="num">
                      <p:cBhvr>
                        <p:cTn dur="400" fill="hold"/>
                        <p:tgtEl>
                          <p:spTgt spid="39"/>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10" presetClass="entr" presetSubtype="0" fill="hold" nodeType="withEffect" nodePh="1">
                  <p:stCondLst>
                    <p:cond delay="80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42" presetClass="entr" presetSubtype="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Effect transition="in" filter="fade">
                      <p:cBhvr>
                        <p:cTn dur="400"/>
                        <p:tgtEl>
                          <p:spTgt spid="41"/>
                        </p:tgtEl>
                      </p:cBhvr>
                    </p:animEffect>
                    <p:anim calcmode="lin" valueType="num">
                      <p:cBhvr>
                        <p:cTn dur="400" fill="hold"/>
                        <p:tgtEl>
                          <p:spTgt spid="41"/>
                        </p:tgtEl>
                        <p:attrNameLst>
                          <p:attrName>ppt_x</p:attrName>
                        </p:attrNameLst>
                      </p:cBhvr>
                      <p:tavLst>
                        <p:tav tm="0">
                          <p:val>
                            <p:strVal val="#ppt_x"/>
                          </p:val>
                        </p:tav>
                        <p:tav tm="100000">
                          <p:val>
                            <p:strVal val="#ppt_x"/>
                          </p:val>
                        </p:tav>
                      </p:tavLst>
                    </p:anim>
                    <p:anim calcmode="lin" valueType="num">
                      <p:cBhvr>
                        <p:cTn dur="400" fill="hold"/>
                        <p:tgtEl>
                          <p:spTgt spid="41"/>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10" presetClass="entr" presetSubtype="0" fill="hold" nodeType="withEffect" nodePh="1">
                  <p:stCondLst>
                    <p:cond delay="80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42" presetClass="entr" presetSubtype="0" fill="hold" nodeType="withEffect">
                  <p:stCondLst>
                    <p:cond delay="200"/>
                  </p:stCondLst>
                  <p:childTnLst>
                    <p:set>
                      <p:cBhvr>
                        <p:cTn dur="1" fill="hold">
                          <p:stCondLst>
                            <p:cond delay="0"/>
                          </p:stCondLst>
                        </p:cTn>
                        <p:tgtEl>
                          <p:spTgt spid="43"/>
                        </p:tgtEl>
                        <p:attrNameLst>
                          <p:attrName>style.visibility</p:attrName>
                        </p:attrNameLst>
                      </p:cBhvr>
                      <p:to>
                        <p:strVal val="visible"/>
                      </p:to>
                    </p:set>
                    <p:animEffect transition="in" filter="fade">
                      <p:cBhvr>
                        <p:cTn dur="400"/>
                        <p:tgtEl>
                          <p:spTgt spid="43"/>
                        </p:tgtEl>
                      </p:cBhvr>
                    </p:animEffect>
                    <p:anim calcmode="lin" valueType="num">
                      <p:cBhvr>
                        <p:cTn dur="400" fill="hold"/>
                        <p:tgtEl>
                          <p:spTgt spid="43"/>
                        </p:tgtEl>
                        <p:attrNameLst>
                          <p:attrName>ppt_x</p:attrName>
                        </p:attrNameLst>
                      </p:cBhvr>
                      <p:tavLst>
                        <p:tav tm="0">
                          <p:val>
                            <p:strVal val="#ppt_x"/>
                          </p:val>
                        </p:tav>
                        <p:tav tm="100000">
                          <p:val>
                            <p:strVal val="#ppt_x"/>
                          </p:val>
                        </p:tav>
                      </p:tavLst>
                    </p:anim>
                    <p:anim calcmode="lin" valueType="num">
                      <p:cBhvr>
                        <p:cTn dur="400" fill="hold"/>
                        <p:tgtEl>
                          <p:spTgt spid="43"/>
                        </p:tgtEl>
                        <p:attrNameLst>
                          <p:attrName>ppt_y</p:attrName>
                        </p:attrNameLst>
                      </p:cBhvr>
                      <p:tavLst>
                        <p:tav tm="0">
                          <p:val>
                            <p:strVal val="#ppt_y+.1"/>
                          </p:val>
                        </p:tav>
                        <p:tav tm="100000">
                          <p:val>
                            <p:strVal val="#ppt_y"/>
                          </p:val>
                        </p:tav>
                      </p:tavLst>
                    </p:anim>
                  </p:childTnLst>
                </p:cTn>
              </p:par>
            </p:tnLst>
          </p:tmpl>
        </p:tmplLst>
      </p:bldP>
      <p:bldP spid="44" grpId="0" build="p">
        <p:tmplLst>
          <p:tmpl lvl="1">
            <p:tnLst>
              <p:par>
                <p:cTn presetID="10" presetClass="entr" presetSubtype="0" fill="hold" nodeType="withEffect" nodePh="1">
                  <p:stCondLst>
                    <p:cond delay="80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anch slide">
    <p:spTree>
      <p:nvGrpSpPr>
        <p:cNvPr id="1" name=""/>
        <p:cNvGrpSpPr/>
        <p:nvPr/>
      </p:nvGrpSpPr>
      <p:grpSpPr>
        <a:xfrm>
          <a:off x="0" y="0"/>
          <a:ext cx="0" cy="0"/>
          <a:chOff x="0" y="0"/>
          <a:chExt cx="0" cy="0"/>
        </a:xfrm>
      </p:grpSpPr>
      <p:cxnSp>
        <p:nvCxnSpPr>
          <p:cNvPr id="27" name="Elbow Connector 26"/>
          <p:cNvCxnSpPr>
            <a:stCxn id="36" idx="1"/>
          </p:cNvCxnSpPr>
          <p:nvPr userDrawn="1"/>
        </p:nvCxnSpPr>
        <p:spPr>
          <a:xfrm rot="10800000" flipV="1">
            <a:off x="5557526" y="2124365"/>
            <a:ext cx="1232219" cy="618837"/>
          </a:xfrm>
          <a:prstGeom prst="bentConnector3">
            <a:avLst>
              <a:gd name="adj1" fmla="val 50000"/>
            </a:avLst>
          </a:prstGeom>
          <a:ln w="12700" cmpd="sng">
            <a:solidFill>
              <a:schemeClr val="accent2"/>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endCxn id="33" idx="3"/>
          </p:cNvCxnSpPr>
          <p:nvPr userDrawn="1"/>
        </p:nvCxnSpPr>
        <p:spPr>
          <a:xfrm rot="10800000">
            <a:off x="3354769" y="2124367"/>
            <a:ext cx="1565302" cy="618835"/>
          </a:xfrm>
          <a:prstGeom prst="bentConnector3">
            <a:avLst>
              <a:gd name="adj1" fmla="val 50000"/>
            </a:avLst>
          </a:prstGeom>
          <a:ln w="12700" cmpd="sng">
            <a:solidFill>
              <a:schemeClr val="accent1"/>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38" idx="1"/>
          </p:cNvCxnSpPr>
          <p:nvPr userDrawn="1"/>
        </p:nvCxnSpPr>
        <p:spPr>
          <a:xfrm rot="10800000">
            <a:off x="5557525" y="3814853"/>
            <a:ext cx="1232218" cy="875980"/>
          </a:xfrm>
          <a:prstGeom prst="bentConnector3">
            <a:avLst>
              <a:gd name="adj1" fmla="val 50000"/>
            </a:avLst>
          </a:prstGeom>
          <a:ln w="12700" cmpd="sng">
            <a:solidFill>
              <a:schemeClr val="accent6"/>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0" name="Elbow Connector 29"/>
          <p:cNvCxnSpPr>
            <a:endCxn id="35" idx="3"/>
          </p:cNvCxnSpPr>
          <p:nvPr userDrawn="1"/>
        </p:nvCxnSpPr>
        <p:spPr>
          <a:xfrm rot="10800000" flipV="1">
            <a:off x="3354769" y="3814853"/>
            <a:ext cx="1565302" cy="875980"/>
          </a:xfrm>
          <a:prstGeom prst="bentConnector3">
            <a:avLst>
              <a:gd name="adj1" fmla="val 50000"/>
            </a:avLst>
          </a:prstGeom>
          <a:ln w="12700" cmpd="sng">
            <a:solidFill>
              <a:schemeClr val="accent5"/>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a:endCxn id="34" idx="3"/>
          </p:cNvCxnSpPr>
          <p:nvPr userDrawn="1"/>
        </p:nvCxnSpPr>
        <p:spPr>
          <a:xfrm rot="10800000" flipV="1">
            <a:off x="3354769" y="3225800"/>
            <a:ext cx="1565302" cy="181799"/>
          </a:xfrm>
          <a:prstGeom prst="bentConnector3">
            <a:avLst>
              <a:gd name="adj1" fmla="val 50000"/>
            </a:avLst>
          </a:prstGeom>
          <a:ln w="12700" cmpd="sng">
            <a:solidFill>
              <a:schemeClr val="accent3"/>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37" idx="1"/>
          </p:cNvCxnSpPr>
          <p:nvPr userDrawn="1"/>
        </p:nvCxnSpPr>
        <p:spPr>
          <a:xfrm rot="10800000">
            <a:off x="5557525" y="3225802"/>
            <a:ext cx="1232218" cy="181799"/>
          </a:xfrm>
          <a:prstGeom prst="bentConnector3">
            <a:avLst>
              <a:gd name="adj1" fmla="val 50000"/>
            </a:avLst>
          </a:prstGeom>
          <a:ln w="12700" cmpd="sng">
            <a:solidFill>
              <a:schemeClr val="accent4"/>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3" name="Rounded Rectangle 32"/>
          <p:cNvSpPr/>
          <p:nvPr userDrawn="1"/>
        </p:nvSpPr>
        <p:spPr>
          <a:xfrm>
            <a:off x="2449760" y="1717111"/>
            <a:ext cx="905009" cy="8145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4" name="Rounded Rectangle 33"/>
          <p:cNvSpPr/>
          <p:nvPr userDrawn="1"/>
        </p:nvSpPr>
        <p:spPr>
          <a:xfrm>
            <a:off x="2449760" y="3000345"/>
            <a:ext cx="905009" cy="81450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5" name="Rounded Rectangle 34"/>
          <p:cNvSpPr/>
          <p:nvPr userDrawn="1"/>
        </p:nvSpPr>
        <p:spPr>
          <a:xfrm>
            <a:off x="2449760" y="4283579"/>
            <a:ext cx="905009" cy="8145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6" name="Rounded Rectangle 35"/>
          <p:cNvSpPr/>
          <p:nvPr userDrawn="1"/>
        </p:nvSpPr>
        <p:spPr>
          <a:xfrm>
            <a:off x="6789743" y="1717111"/>
            <a:ext cx="905009" cy="8145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7" name="Rounded Rectangle 36"/>
          <p:cNvSpPr/>
          <p:nvPr userDrawn="1"/>
        </p:nvSpPr>
        <p:spPr>
          <a:xfrm>
            <a:off x="6789743" y="3000345"/>
            <a:ext cx="905009" cy="81450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38" name="Rounded Rectangle 37"/>
          <p:cNvSpPr/>
          <p:nvPr userDrawn="1"/>
        </p:nvSpPr>
        <p:spPr>
          <a:xfrm>
            <a:off x="6789743" y="4283579"/>
            <a:ext cx="905009" cy="8145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dirty="0"/>
          </a:p>
        </p:txBody>
      </p:sp>
      <p:sp>
        <p:nvSpPr>
          <p:cNvPr id="44" name="Text Placeholder 7"/>
          <p:cNvSpPr>
            <a:spLocks noGrp="1"/>
          </p:cNvSpPr>
          <p:nvPr>
            <p:ph type="body" sz="quarter" idx="10" hasCustomPrompt="1"/>
          </p:nvPr>
        </p:nvSpPr>
        <p:spPr>
          <a:xfrm>
            <a:off x="663222" y="762652"/>
            <a:ext cx="4134557"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45" name="Straight Connector 44"/>
          <p:cNvCxnSpPr/>
          <p:nvPr userDrawn="1"/>
        </p:nvCxnSpPr>
        <p:spPr>
          <a:xfrm>
            <a:off x="663222" y="1305318"/>
            <a:ext cx="8861779"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H="1">
            <a:off x="663221" y="598183"/>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7" name="Text Placeholder 7"/>
          <p:cNvSpPr>
            <a:spLocks noGrp="1"/>
          </p:cNvSpPr>
          <p:nvPr>
            <p:ph type="body" sz="quarter" idx="11" hasCustomPrompt="1"/>
          </p:nvPr>
        </p:nvSpPr>
        <p:spPr>
          <a:xfrm>
            <a:off x="4736042" y="762652"/>
            <a:ext cx="4788959" cy="359817"/>
          </a:xfrm>
          <a:prstGeom prst="rect">
            <a:avLst/>
          </a:prstGeom>
        </p:spPr>
        <p:txBody>
          <a:bodyPr vert="horz" lIns="0" tIns="40504" rIns="0" bIns="40504" anchor="ctr"/>
          <a:lstStyle>
            <a:lvl1pPr marL="0" indent="0" algn="r">
              <a:lnSpc>
                <a:spcPct val="100000"/>
              </a:lnSpc>
              <a:spcBef>
                <a:spcPts val="0"/>
              </a:spcBef>
              <a:buNone/>
              <a:defRPr sz="2000" b="1">
                <a:solidFill>
                  <a:schemeClr val="accent2"/>
                </a:solidFill>
                <a:latin typeface="Lato Light"/>
                <a:cs typeface="Lato Light"/>
              </a:defRPr>
            </a:lvl1pPr>
          </a:lstStyle>
          <a:p>
            <a:pPr lvl="0"/>
            <a:r>
              <a:rPr lang="es-ES_tradnl" dirty="0" err="1"/>
              <a:t>Subtitle</a:t>
            </a:r>
            <a:r>
              <a:rPr lang="es-ES_tradnl" dirty="0"/>
              <a:t> </a:t>
            </a:r>
            <a:r>
              <a:rPr lang="es-ES_tradnl" dirty="0" err="1"/>
              <a:t>Example</a:t>
            </a:r>
            <a:r>
              <a:rPr lang="es-ES_tradnl" dirty="0"/>
              <a:t> </a:t>
            </a:r>
            <a:r>
              <a:rPr lang="es-ES_tradnl" dirty="0" err="1"/>
              <a:t>here</a:t>
            </a:r>
            <a:endParaRPr lang="es-ES_tradnl" dirty="0"/>
          </a:p>
        </p:txBody>
      </p:sp>
      <p:sp>
        <p:nvSpPr>
          <p:cNvPr id="48" name="Isosceles Triangle 47"/>
          <p:cNvSpPr/>
          <p:nvPr userDrawn="1"/>
        </p:nvSpPr>
        <p:spPr>
          <a:xfrm rot="16200000">
            <a:off x="-32770" y="-344926"/>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9" name="Isosceles Triangle 48"/>
          <p:cNvSpPr/>
          <p:nvPr userDrawn="1"/>
        </p:nvSpPr>
        <p:spPr>
          <a:xfrm rot="5400000">
            <a:off x="-32770" y="8904"/>
            <a:ext cx="715779" cy="685612"/>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16200000">
            <a:off x="-32770" y="36273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5400000">
            <a:off x="-32770" y="71656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16200000">
            <a:off x="-32770" y="107039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643436" y="4846"/>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4" name="Isosceles Triangle 53"/>
          <p:cNvSpPr/>
          <p:nvPr userDrawn="1"/>
        </p:nvSpPr>
        <p:spPr>
          <a:xfrm rot="5400000">
            <a:off x="643436" y="-34898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43436" y="358676"/>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16200000">
            <a:off x="1329048" y="-344926"/>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5400000">
            <a:off x="1329048" y="890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2005253" y="-340350"/>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9" name="Text Placeholder 7"/>
          <p:cNvSpPr>
            <a:spLocks noGrp="1"/>
          </p:cNvSpPr>
          <p:nvPr>
            <p:ph type="body" sz="quarter" idx="12" hasCustomPrompt="1"/>
          </p:nvPr>
        </p:nvSpPr>
        <p:spPr>
          <a:xfrm>
            <a:off x="408364" y="1717112"/>
            <a:ext cx="1872063" cy="359817"/>
          </a:xfrm>
          <a:prstGeom prst="rect">
            <a:avLst/>
          </a:prstGeom>
        </p:spPr>
        <p:txBody>
          <a:bodyPr vert="horz" lIns="0" tIns="40504" rIns="0" bIns="40504" anchor="ctr"/>
          <a:lstStyle>
            <a:lvl1pPr marL="0" indent="0" algn="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0" name="Straight Connector 59"/>
          <p:cNvCxnSpPr/>
          <p:nvPr userDrawn="1"/>
        </p:nvCxnSpPr>
        <p:spPr>
          <a:xfrm>
            <a:off x="594073" y="2083434"/>
            <a:ext cx="1679998"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1" name="Text Placeholder 2"/>
          <p:cNvSpPr>
            <a:spLocks noGrp="1"/>
          </p:cNvSpPr>
          <p:nvPr>
            <p:ph type="body" sz="quarter" idx="16" hasCustomPrompt="1"/>
          </p:nvPr>
        </p:nvSpPr>
        <p:spPr>
          <a:xfrm>
            <a:off x="403657" y="2125964"/>
            <a:ext cx="1876770" cy="789561"/>
          </a:xfrm>
          <a:prstGeom prst="rect">
            <a:avLst/>
          </a:prstGeom>
        </p:spPr>
        <p:txBody>
          <a:bodyPr vert="horz" lIns="0" tIns="0" rIns="0" bIns="0"/>
          <a:lstStyle>
            <a:lvl1pPr marL="0" indent="0" algn="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3" name="Text Placeholder 7"/>
          <p:cNvSpPr>
            <a:spLocks noGrp="1"/>
          </p:cNvSpPr>
          <p:nvPr>
            <p:ph type="body" sz="quarter" idx="17" hasCustomPrompt="1"/>
          </p:nvPr>
        </p:nvSpPr>
        <p:spPr>
          <a:xfrm>
            <a:off x="7854682" y="1717112"/>
            <a:ext cx="1872063" cy="359817"/>
          </a:xfrm>
          <a:prstGeom prst="rect">
            <a:avLst/>
          </a:prstGeom>
        </p:spPr>
        <p:txBody>
          <a:bodyPr vert="horz" lIns="0" tIns="40504" rIns="0" bIns="40504" anchor="ctr"/>
          <a:lstStyle>
            <a:lvl1pPr marL="0" indent="0" algn="l">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4" name="Straight Connector 63"/>
          <p:cNvCxnSpPr/>
          <p:nvPr userDrawn="1"/>
        </p:nvCxnSpPr>
        <p:spPr>
          <a:xfrm>
            <a:off x="7856947" y="2083434"/>
            <a:ext cx="159999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5" name="Text Placeholder 2"/>
          <p:cNvSpPr>
            <a:spLocks noGrp="1"/>
          </p:cNvSpPr>
          <p:nvPr>
            <p:ph type="body" sz="quarter" idx="18" hasCustomPrompt="1"/>
          </p:nvPr>
        </p:nvSpPr>
        <p:spPr>
          <a:xfrm>
            <a:off x="7849975" y="2125964"/>
            <a:ext cx="1876770" cy="789561"/>
          </a:xfrm>
          <a:prstGeom prst="rect">
            <a:avLst/>
          </a:prstGeom>
        </p:spPr>
        <p:txBody>
          <a:bodyPr vert="horz" lIns="0" tIns="0" rIns="0" bIns="0"/>
          <a:lstStyle>
            <a:lvl1pPr marL="0" indent="0" algn="l">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6" name="Text Placeholder 7"/>
          <p:cNvSpPr>
            <a:spLocks noGrp="1"/>
          </p:cNvSpPr>
          <p:nvPr>
            <p:ph type="body" sz="quarter" idx="19" hasCustomPrompt="1"/>
          </p:nvPr>
        </p:nvSpPr>
        <p:spPr>
          <a:xfrm>
            <a:off x="408364" y="3000346"/>
            <a:ext cx="1872063" cy="359817"/>
          </a:xfrm>
          <a:prstGeom prst="rect">
            <a:avLst/>
          </a:prstGeom>
        </p:spPr>
        <p:txBody>
          <a:bodyPr vert="horz" lIns="0" tIns="40504" rIns="0" bIns="40504" anchor="ctr"/>
          <a:lstStyle>
            <a:lvl1pPr marL="0" indent="0" algn="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67" name="Straight Connector 66"/>
          <p:cNvCxnSpPr/>
          <p:nvPr userDrawn="1"/>
        </p:nvCxnSpPr>
        <p:spPr>
          <a:xfrm>
            <a:off x="594073" y="3366668"/>
            <a:ext cx="1679998"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8" name="Text Placeholder 2"/>
          <p:cNvSpPr>
            <a:spLocks noGrp="1"/>
          </p:cNvSpPr>
          <p:nvPr>
            <p:ph type="body" sz="quarter" idx="20" hasCustomPrompt="1"/>
          </p:nvPr>
        </p:nvSpPr>
        <p:spPr>
          <a:xfrm>
            <a:off x="403657" y="3409198"/>
            <a:ext cx="1876770" cy="789561"/>
          </a:xfrm>
          <a:prstGeom prst="rect">
            <a:avLst/>
          </a:prstGeom>
        </p:spPr>
        <p:txBody>
          <a:bodyPr vert="horz" lIns="0" tIns="0" rIns="0" bIns="0"/>
          <a:lstStyle>
            <a:lvl1pPr marL="0" indent="0" algn="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69" name="Text Placeholder 7"/>
          <p:cNvSpPr>
            <a:spLocks noGrp="1"/>
          </p:cNvSpPr>
          <p:nvPr>
            <p:ph type="body" sz="quarter" idx="21" hasCustomPrompt="1"/>
          </p:nvPr>
        </p:nvSpPr>
        <p:spPr>
          <a:xfrm>
            <a:off x="7854682" y="3000346"/>
            <a:ext cx="1872063" cy="359817"/>
          </a:xfrm>
          <a:prstGeom prst="rect">
            <a:avLst/>
          </a:prstGeom>
        </p:spPr>
        <p:txBody>
          <a:bodyPr vert="horz" lIns="0" tIns="40504" rIns="0" bIns="40504" anchor="ctr"/>
          <a:lstStyle>
            <a:lvl1pPr marL="0" indent="0" algn="l">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70" name="Straight Connector 69"/>
          <p:cNvCxnSpPr/>
          <p:nvPr userDrawn="1"/>
        </p:nvCxnSpPr>
        <p:spPr>
          <a:xfrm>
            <a:off x="7856947" y="3366668"/>
            <a:ext cx="1599998"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71" name="Text Placeholder 2"/>
          <p:cNvSpPr>
            <a:spLocks noGrp="1"/>
          </p:cNvSpPr>
          <p:nvPr>
            <p:ph type="body" sz="quarter" idx="22" hasCustomPrompt="1"/>
          </p:nvPr>
        </p:nvSpPr>
        <p:spPr>
          <a:xfrm>
            <a:off x="7849975" y="3409198"/>
            <a:ext cx="1876770" cy="789561"/>
          </a:xfrm>
          <a:prstGeom prst="rect">
            <a:avLst/>
          </a:prstGeom>
        </p:spPr>
        <p:txBody>
          <a:bodyPr vert="horz" lIns="0" tIns="0" rIns="0" bIns="0"/>
          <a:lstStyle>
            <a:lvl1pPr marL="0" indent="0" algn="l">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72" name="Text Placeholder 7"/>
          <p:cNvSpPr>
            <a:spLocks noGrp="1"/>
          </p:cNvSpPr>
          <p:nvPr>
            <p:ph type="body" sz="quarter" idx="23" hasCustomPrompt="1"/>
          </p:nvPr>
        </p:nvSpPr>
        <p:spPr>
          <a:xfrm>
            <a:off x="408364" y="4312125"/>
            <a:ext cx="1872063" cy="359817"/>
          </a:xfrm>
          <a:prstGeom prst="rect">
            <a:avLst/>
          </a:prstGeom>
        </p:spPr>
        <p:txBody>
          <a:bodyPr vert="horz" lIns="0" tIns="40504" rIns="0" bIns="40504" anchor="ctr"/>
          <a:lstStyle>
            <a:lvl1pPr marL="0" indent="0" algn="r">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74" name="Straight Connector 73"/>
          <p:cNvCxnSpPr/>
          <p:nvPr userDrawn="1"/>
        </p:nvCxnSpPr>
        <p:spPr>
          <a:xfrm>
            <a:off x="594073" y="4678447"/>
            <a:ext cx="1679998" cy="0"/>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5" name="Text Placeholder 2"/>
          <p:cNvSpPr>
            <a:spLocks noGrp="1"/>
          </p:cNvSpPr>
          <p:nvPr>
            <p:ph type="body" sz="quarter" idx="24" hasCustomPrompt="1"/>
          </p:nvPr>
        </p:nvSpPr>
        <p:spPr>
          <a:xfrm>
            <a:off x="403657" y="4720977"/>
            <a:ext cx="1876770" cy="789561"/>
          </a:xfrm>
          <a:prstGeom prst="rect">
            <a:avLst/>
          </a:prstGeom>
        </p:spPr>
        <p:txBody>
          <a:bodyPr vert="horz" lIns="0" tIns="0" rIns="0" bIns="0"/>
          <a:lstStyle>
            <a:lvl1pPr marL="0" indent="0" algn="r">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76" name="Text Placeholder 7"/>
          <p:cNvSpPr>
            <a:spLocks noGrp="1"/>
          </p:cNvSpPr>
          <p:nvPr>
            <p:ph type="body" sz="quarter" idx="25" hasCustomPrompt="1"/>
          </p:nvPr>
        </p:nvSpPr>
        <p:spPr>
          <a:xfrm>
            <a:off x="7854682" y="4312125"/>
            <a:ext cx="1872063" cy="359817"/>
          </a:xfrm>
          <a:prstGeom prst="rect">
            <a:avLst/>
          </a:prstGeom>
        </p:spPr>
        <p:txBody>
          <a:bodyPr vert="horz" lIns="0" tIns="40504" rIns="0" bIns="40504" anchor="ctr"/>
          <a:lstStyle>
            <a:lvl1pPr marL="0" indent="0" algn="l">
              <a:lnSpc>
                <a:spcPct val="100000"/>
              </a:lnSpc>
              <a:spcBef>
                <a:spcPts val="0"/>
              </a:spcBef>
              <a:buNone/>
              <a:defRPr sz="1778" b="1">
                <a:solidFill>
                  <a:schemeClr val="bg1">
                    <a:lumMod val="65000"/>
                  </a:schemeClr>
                </a:solidFill>
                <a:latin typeface="Lato Light"/>
                <a:cs typeface="Lato Light"/>
              </a:defRPr>
            </a:lvl1pPr>
          </a:lstStyle>
          <a:p>
            <a:pPr lvl="0"/>
            <a:r>
              <a:rPr lang="es-ES_tradnl" dirty="0" err="1"/>
              <a:t>Title</a:t>
            </a:r>
            <a:r>
              <a:rPr lang="es-ES_tradnl" dirty="0"/>
              <a:t> </a:t>
            </a:r>
            <a:r>
              <a:rPr lang="es-ES_tradnl" dirty="0" err="1"/>
              <a:t>example</a:t>
            </a:r>
            <a:endParaRPr lang="es-ES_tradnl" dirty="0"/>
          </a:p>
        </p:txBody>
      </p:sp>
      <p:cxnSp>
        <p:nvCxnSpPr>
          <p:cNvPr id="77" name="Straight Connector 76"/>
          <p:cNvCxnSpPr/>
          <p:nvPr userDrawn="1"/>
        </p:nvCxnSpPr>
        <p:spPr>
          <a:xfrm>
            <a:off x="7856947" y="4678447"/>
            <a:ext cx="1599998"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78" name="Text Placeholder 2"/>
          <p:cNvSpPr>
            <a:spLocks noGrp="1"/>
          </p:cNvSpPr>
          <p:nvPr>
            <p:ph type="body" sz="quarter" idx="26" hasCustomPrompt="1"/>
          </p:nvPr>
        </p:nvSpPr>
        <p:spPr>
          <a:xfrm>
            <a:off x="7849975" y="4720977"/>
            <a:ext cx="1876770" cy="789561"/>
          </a:xfrm>
          <a:prstGeom prst="rect">
            <a:avLst/>
          </a:prstGeom>
        </p:spPr>
        <p:txBody>
          <a:bodyPr vert="horz" lIns="0" tIns="0" rIns="0" bIns="0"/>
          <a:lstStyle>
            <a:lvl1pPr marL="0" indent="0" algn="l">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am et, cons </a:t>
            </a:r>
            <a:r>
              <a:rPr lang="en-US" dirty="0" err="1"/>
              <a:t>ectetur</a:t>
            </a:r>
            <a:r>
              <a:rPr lang="en-US" dirty="0"/>
              <a:t> </a:t>
            </a:r>
            <a:r>
              <a:rPr lang="en-US" dirty="0" err="1"/>
              <a:t>adi</a:t>
            </a:r>
            <a:r>
              <a:rPr lang="en-US" dirty="0"/>
              <a:t> </a:t>
            </a:r>
            <a:r>
              <a:rPr lang="en-US" dirty="0" err="1"/>
              <a:t>piscing</a:t>
            </a:r>
            <a:r>
              <a:rPr lang="en-US" dirty="0"/>
              <a:t> </a:t>
            </a:r>
            <a:r>
              <a:rPr lang="en-US" dirty="0" err="1"/>
              <a:t>elit</a:t>
            </a:r>
            <a:r>
              <a:rPr lang="en-US" dirty="0"/>
              <a:t>. </a:t>
            </a:r>
            <a:r>
              <a:rPr lang="en-US" dirty="0" err="1"/>
              <a:t>Fusc</a:t>
            </a:r>
            <a:r>
              <a:rPr lang="en-US" dirty="0"/>
              <a:t> e </a:t>
            </a:r>
            <a:r>
              <a:rPr lang="en-US" dirty="0" err="1"/>
              <a:t>diam</a:t>
            </a:r>
            <a:r>
              <a:rPr lang="en-US" dirty="0"/>
              <a:t> </a:t>
            </a:r>
            <a:r>
              <a:rPr lang="en-US" dirty="0" err="1"/>
              <a:t>tortor</a:t>
            </a:r>
            <a:r>
              <a:rPr lang="en-US" dirty="0"/>
              <a:t>.</a:t>
            </a:r>
          </a:p>
        </p:txBody>
      </p:sp>
      <p:sp>
        <p:nvSpPr>
          <p:cNvPr id="79" name="Text Placeholder 7"/>
          <p:cNvSpPr>
            <a:spLocks noGrp="1"/>
          </p:cNvSpPr>
          <p:nvPr>
            <p:ph type="body" sz="quarter" idx="27" hasCustomPrompt="1"/>
          </p:nvPr>
        </p:nvSpPr>
        <p:spPr>
          <a:xfrm>
            <a:off x="2465768" y="18433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0" name="Text Placeholder 7"/>
          <p:cNvSpPr>
            <a:spLocks noGrp="1"/>
          </p:cNvSpPr>
          <p:nvPr>
            <p:ph type="body" sz="quarter" idx="28" hasCustomPrompt="1"/>
          </p:nvPr>
        </p:nvSpPr>
        <p:spPr>
          <a:xfrm>
            <a:off x="6832078" y="184336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1" name="Text Placeholder 7"/>
          <p:cNvSpPr>
            <a:spLocks noGrp="1"/>
          </p:cNvSpPr>
          <p:nvPr>
            <p:ph type="body" sz="quarter" idx="29" hasCustomPrompt="1"/>
          </p:nvPr>
        </p:nvSpPr>
        <p:spPr>
          <a:xfrm>
            <a:off x="2465768" y="3163100"/>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2" name="Text Placeholder 7"/>
          <p:cNvSpPr>
            <a:spLocks noGrp="1"/>
          </p:cNvSpPr>
          <p:nvPr>
            <p:ph type="body" sz="quarter" idx="30" hasCustomPrompt="1"/>
          </p:nvPr>
        </p:nvSpPr>
        <p:spPr>
          <a:xfrm>
            <a:off x="6832078" y="3163100"/>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3" name="Text Placeholder 7"/>
          <p:cNvSpPr>
            <a:spLocks noGrp="1"/>
          </p:cNvSpPr>
          <p:nvPr>
            <p:ph type="body" sz="quarter" idx="31" hasCustomPrompt="1"/>
          </p:nvPr>
        </p:nvSpPr>
        <p:spPr>
          <a:xfrm>
            <a:off x="2465768" y="444633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4" name="Text Placeholder 7"/>
          <p:cNvSpPr>
            <a:spLocks noGrp="1"/>
          </p:cNvSpPr>
          <p:nvPr>
            <p:ph type="body" sz="quarter" idx="32" hasCustomPrompt="1"/>
          </p:nvPr>
        </p:nvSpPr>
        <p:spPr>
          <a:xfrm>
            <a:off x="6832078" y="4446332"/>
            <a:ext cx="818444" cy="489002"/>
          </a:xfrm>
          <a:prstGeom prst="rect">
            <a:avLst/>
          </a:prstGeom>
        </p:spPr>
        <p:txBody>
          <a:bodyPr vert="horz" lIns="0" tIns="40504" rIns="0" bIns="40504" anchor="ctr"/>
          <a:lstStyle>
            <a:lvl1pPr marL="0" indent="0" algn="ctr">
              <a:lnSpc>
                <a:spcPct val="100000"/>
              </a:lnSpc>
              <a:spcBef>
                <a:spcPts val="0"/>
              </a:spcBef>
              <a:buNone/>
              <a:defRPr sz="3333" b="0">
                <a:solidFill>
                  <a:schemeClr val="bg1"/>
                </a:solidFill>
                <a:latin typeface="FontAwesome Regular"/>
                <a:cs typeface="FontAwesome Regular"/>
              </a:defRPr>
            </a:lvl1pPr>
          </a:lstStyle>
          <a:p>
            <a:pPr lvl="0"/>
            <a:r>
              <a:rPr lang="es-ES_tradnl" dirty="0" err="1"/>
              <a:t>icon</a:t>
            </a:r>
            <a:endParaRPr lang="es-ES_tradnl" dirty="0"/>
          </a:p>
        </p:txBody>
      </p:sp>
      <p:sp>
        <p:nvSpPr>
          <p:cNvPr id="85" name="Picture Placeholder 3"/>
          <p:cNvSpPr>
            <a:spLocks noGrp="1"/>
          </p:cNvSpPr>
          <p:nvPr>
            <p:ph type="pic" sz="quarter" idx="33"/>
          </p:nvPr>
        </p:nvSpPr>
        <p:spPr>
          <a:xfrm>
            <a:off x="3782048" y="1417260"/>
            <a:ext cx="2765509" cy="4297741"/>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spTree>
    <p:extLst>
      <p:ext uri="{BB962C8B-B14F-4D97-AF65-F5344CB8AC3E}">
        <p14:creationId xmlns:p14="http://schemas.microsoft.com/office/powerpoint/2010/main" val="14901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400"/>
                                        <p:tgtEl>
                                          <p:spTgt spid="44">
                                            <p:txEl>
                                              <p:pRg st="0" end="0"/>
                                            </p:txEl>
                                          </p:spTgt>
                                        </p:tgtEl>
                                      </p:cBhvr>
                                    </p:animEffect>
                                    <p:anim calcmode="lin" valueType="num">
                                      <p:cBhvr>
                                        <p:cTn id="8" dur="4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fade">
                                      <p:cBhvr>
                                        <p:cTn id="12" dur="400"/>
                                        <p:tgtEl>
                                          <p:spTgt spid="47">
                                            <p:txEl>
                                              <p:pRg st="0" end="0"/>
                                            </p:txEl>
                                          </p:spTgt>
                                        </p:tgtEl>
                                      </p:cBhvr>
                                    </p:animEffect>
                                    <p:anim calcmode="lin" valueType="num">
                                      <p:cBhvr>
                                        <p:cTn id="13" dur="4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47">
                                            <p:txEl>
                                              <p:pRg st="0" end="0"/>
                                            </p:txEl>
                                          </p:spTgt>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20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50"/>
                                        </p:tgtEl>
                                        <p:attrNameLst>
                                          <p:attrName>style.visibility</p:attrName>
                                        </p:attrNameLst>
                                      </p:cBhvr>
                                      <p:to>
                                        <p:strVal val="visible"/>
                                      </p:to>
                                    </p:set>
                                    <p:anim calcmode="lin" valueType="num">
                                      <p:cBhvr>
                                        <p:cTn id="27" dur="500" fill="hold"/>
                                        <p:tgtEl>
                                          <p:spTgt spid="50"/>
                                        </p:tgtEl>
                                        <p:attrNameLst>
                                          <p:attrName>ppt_w</p:attrName>
                                        </p:attrNameLst>
                                      </p:cBhvr>
                                      <p:tavLst>
                                        <p:tav tm="0">
                                          <p:val>
                                            <p:fltVal val="0"/>
                                          </p:val>
                                        </p:tav>
                                        <p:tav tm="100000">
                                          <p:val>
                                            <p:strVal val="#ppt_w"/>
                                          </p:val>
                                        </p:tav>
                                      </p:tavLst>
                                    </p:anim>
                                    <p:anim calcmode="lin" valueType="num">
                                      <p:cBhvr>
                                        <p:cTn id="28" dur="500" fill="hold"/>
                                        <p:tgtEl>
                                          <p:spTgt spid="50"/>
                                        </p:tgtEl>
                                        <p:attrNameLst>
                                          <p:attrName>ppt_h</p:attrName>
                                        </p:attrNameLst>
                                      </p:cBhvr>
                                      <p:tavLst>
                                        <p:tav tm="0">
                                          <p:val>
                                            <p:fltVal val="0"/>
                                          </p:val>
                                        </p:tav>
                                        <p:tav tm="100000">
                                          <p:val>
                                            <p:strVal val="#ppt_h"/>
                                          </p:val>
                                        </p:tav>
                                      </p:tavLst>
                                    </p:anim>
                                    <p:animEffect transition="in" filter="fade">
                                      <p:cBhvr>
                                        <p:cTn id="29" dur="500"/>
                                        <p:tgtEl>
                                          <p:spTgt spid="50"/>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51"/>
                                        </p:tgtEl>
                                        <p:attrNameLst>
                                          <p:attrName>style.visibility</p:attrName>
                                        </p:attrNameLst>
                                      </p:cBhvr>
                                      <p:to>
                                        <p:strVal val="visible"/>
                                      </p:to>
                                    </p:set>
                                    <p:anim calcmode="lin" valueType="num">
                                      <p:cBhvr>
                                        <p:cTn id="32" dur="500" fill="hold"/>
                                        <p:tgtEl>
                                          <p:spTgt spid="51"/>
                                        </p:tgtEl>
                                        <p:attrNameLst>
                                          <p:attrName>ppt_w</p:attrName>
                                        </p:attrNameLst>
                                      </p:cBhvr>
                                      <p:tavLst>
                                        <p:tav tm="0">
                                          <p:val>
                                            <p:fltVal val="0"/>
                                          </p:val>
                                        </p:tav>
                                        <p:tav tm="100000">
                                          <p:val>
                                            <p:strVal val="#ppt_w"/>
                                          </p:val>
                                        </p:tav>
                                      </p:tavLst>
                                    </p:anim>
                                    <p:anim calcmode="lin" valueType="num">
                                      <p:cBhvr>
                                        <p:cTn id="33" dur="500" fill="hold"/>
                                        <p:tgtEl>
                                          <p:spTgt spid="51"/>
                                        </p:tgtEl>
                                        <p:attrNameLst>
                                          <p:attrName>ppt_h</p:attrName>
                                        </p:attrNameLst>
                                      </p:cBhvr>
                                      <p:tavLst>
                                        <p:tav tm="0">
                                          <p:val>
                                            <p:fltVal val="0"/>
                                          </p:val>
                                        </p:tav>
                                        <p:tav tm="100000">
                                          <p:val>
                                            <p:strVal val="#ppt_h"/>
                                          </p:val>
                                        </p:tav>
                                      </p:tavLst>
                                    </p:anim>
                                    <p:animEffect transition="in" filter="fade">
                                      <p:cBhvr>
                                        <p:cTn id="34" dur="500"/>
                                        <p:tgtEl>
                                          <p:spTgt spid="5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cBhvr>
                                        <p:cTn id="59" dur="500"/>
                                        <p:tgtEl>
                                          <p:spTgt spid="56"/>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57"/>
                                        </p:tgtEl>
                                        <p:attrNameLst>
                                          <p:attrName>style.visibility</p:attrName>
                                        </p:attrNameLst>
                                      </p:cBhvr>
                                      <p:to>
                                        <p:strVal val="visible"/>
                                      </p:to>
                                    </p:set>
                                    <p:anim calcmode="lin" valueType="num">
                                      <p:cBhvr>
                                        <p:cTn id="62" dur="500" fill="hold"/>
                                        <p:tgtEl>
                                          <p:spTgt spid="57"/>
                                        </p:tgtEl>
                                        <p:attrNameLst>
                                          <p:attrName>ppt_w</p:attrName>
                                        </p:attrNameLst>
                                      </p:cBhvr>
                                      <p:tavLst>
                                        <p:tav tm="0">
                                          <p:val>
                                            <p:fltVal val="0"/>
                                          </p:val>
                                        </p:tav>
                                        <p:tav tm="100000">
                                          <p:val>
                                            <p:strVal val="#ppt_w"/>
                                          </p:val>
                                        </p:tav>
                                      </p:tavLst>
                                    </p:anim>
                                    <p:anim calcmode="lin" valueType="num">
                                      <p:cBhvr>
                                        <p:cTn id="63" dur="500" fill="hold"/>
                                        <p:tgtEl>
                                          <p:spTgt spid="57"/>
                                        </p:tgtEl>
                                        <p:attrNameLst>
                                          <p:attrName>ppt_h</p:attrName>
                                        </p:attrNameLst>
                                      </p:cBhvr>
                                      <p:tavLst>
                                        <p:tav tm="0">
                                          <p:val>
                                            <p:fltVal val="0"/>
                                          </p:val>
                                        </p:tav>
                                        <p:tav tm="100000">
                                          <p:val>
                                            <p:strVal val="#ppt_h"/>
                                          </p:val>
                                        </p:tav>
                                      </p:tavLst>
                                    </p:anim>
                                    <p:animEffect transition="in" filter="fade">
                                      <p:cBhvr>
                                        <p:cTn id="64" dur="500"/>
                                        <p:tgtEl>
                                          <p:spTgt spid="57"/>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
                                          </p:val>
                                        </p:tav>
                                        <p:tav tm="100000">
                                          <p:val>
                                            <p:strVal val="#ppt_w"/>
                                          </p:val>
                                        </p:tav>
                                      </p:tavLst>
                                    </p:anim>
                                    <p:anim calcmode="lin" valueType="num">
                                      <p:cBhvr>
                                        <p:cTn id="68" dur="500" fill="hold"/>
                                        <p:tgtEl>
                                          <p:spTgt spid="58"/>
                                        </p:tgtEl>
                                        <p:attrNameLst>
                                          <p:attrName>ppt_h</p:attrName>
                                        </p:attrNameLst>
                                      </p:cBhvr>
                                      <p:tavLst>
                                        <p:tav tm="0">
                                          <p:val>
                                            <p:fltVal val="0"/>
                                          </p:val>
                                        </p:tav>
                                        <p:tav tm="100000">
                                          <p:val>
                                            <p:strVal val="#ppt_h"/>
                                          </p:val>
                                        </p:tav>
                                      </p:tavLst>
                                    </p:anim>
                                    <p:animEffect transition="in" filter="fade">
                                      <p:cBhvr>
                                        <p:cTn id="69" dur="500"/>
                                        <p:tgtEl>
                                          <p:spTgt spid="58"/>
                                        </p:tgtEl>
                                      </p:cBhvr>
                                    </p:animEffect>
                                  </p:childTnLst>
                                </p:cTn>
                              </p:par>
                              <p:par>
                                <p:cTn id="70" presetID="42" presetClass="entr" presetSubtype="0" fill="hold" grpId="0" nodeType="withEffect">
                                  <p:stCondLst>
                                    <p:cond delay="200"/>
                                  </p:stCondLst>
                                  <p:childTnLst>
                                    <p:set>
                                      <p:cBhvr>
                                        <p:cTn id="71" dur="1" fill="hold">
                                          <p:stCondLst>
                                            <p:cond delay="0"/>
                                          </p:stCondLst>
                                        </p:cTn>
                                        <p:tgtEl>
                                          <p:spTgt spid="59">
                                            <p:txEl>
                                              <p:pRg st="0" end="0"/>
                                            </p:txEl>
                                          </p:spTgt>
                                        </p:tgtEl>
                                        <p:attrNameLst>
                                          <p:attrName>style.visibility</p:attrName>
                                        </p:attrNameLst>
                                      </p:cBhvr>
                                      <p:to>
                                        <p:strVal val="visible"/>
                                      </p:to>
                                    </p:set>
                                    <p:animEffect transition="in" filter="fade">
                                      <p:cBhvr>
                                        <p:cTn id="72" dur="400"/>
                                        <p:tgtEl>
                                          <p:spTgt spid="59">
                                            <p:txEl>
                                              <p:pRg st="0" end="0"/>
                                            </p:txEl>
                                          </p:spTgt>
                                        </p:tgtEl>
                                      </p:cBhvr>
                                    </p:animEffect>
                                    <p:anim calcmode="lin" valueType="num">
                                      <p:cBhvr>
                                        <p:cTn id="73"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74" dur="400" fill="hold"/>
                                        <p:tgtEl>
                                          <p:spTgt spid="59">
                                            <p:txEl>
                                              <p:pRg st="0" end="0"/>
                                            </p:txEl>
                                          </p:spTgt>
                                        </p:tgtEl>
                                        <p:attrNameLst>
                                          <p:attrName>ppt_y</p:attrName>
                                        </p:attrNameLst>
                                      </p:cBhvr>
                                      <p:tavLst>
                                        <p:tav tm="0">
                                          <p:val>
                                            <p:strVal val="#ppt_y+.1"/>
                                          </p:val>
                                        </p:tav>
                                        <p:tav tm="100000">
                                          <p:val>
                                            <p:strVal val="#ppt_y"/>
                                          </p:val>
                                        </p:tav>
                                      </p:tavLst>
                                    </p:anim>
                                  </p:childTnLst>
                                </p:cTn>
                              </p:par>
                              <p:par>
                                <p:cTn id="75" presetID="10" presetClass="entr" presetSubtype="0" fill="hold" grpId="0" nodeType="withEffect">
                                  <p:stCondLst>
                                    <p:cond delay="800"/>
                                  </p:stCondLst>
                                  <p:childTnLst>
                                    <p:set>
                                      <p:cBhvr>
                                        <p:cTn id="76" dur="1" fill="hold">
                                          <p:stCondLst>
                                            <p:cond delay="0"/>
                                          </p:stCondLst>
                                        </p:cTn>
                                        <p:tgtEl>
                                          <p:spTgt spid="61">
                                            <p:txEl>
                                              <p:pRg st="0" end="0"/>
                                            </p:txEl>
                                          </p:spTgt>
                                        </p:tgtEl>
                                        <p:attrNameLst>
                                          <p:attrName>style.visibility</p:attrName>
                                        </p:attrNameLst>
                                      </p:cBhvr>
                                      <p:to>
                                        <p:strVal val="visible"/>
                                      </p:to>
                                    </p:set>
                                    <p:animEffect transition="in" filter="fade">
                                      <p:cBhvr>
                                        <p:cTn id="77" dur="500"/>
                                        <p:tgtEl>
                                          <p:spTgt spid="61">
                                            <p:txEl>
                                              <p:pRg st="0" end="0"/>
                                            </p:txEl>
                                          </p:spTgt>
                                        </p:tgtEl>
                                      </p:cBhvr>
                                    </p:animEffect>
                                  </p:childTnLst>
                                </p:cTn>
                              </p:par>
                              <p:par>
                                <p:cTn id="78" presetID="42" presetClass="entr" presetSubtype="0" fill="hold" grpId="0" nodeType="withEffect">
                                  <p:stCondLst>
                                    <p:cond delay="200"/>
                                  </p:stCondLst>
                                  <p:childTnLst>
                                    <p:set>
                                      <p:cBhvr>
                                        <p:cTn id="79" dur="1" fill="hold">
                                          <p:stCondLst>
                                            <p:cond delay="0"/>
                                          </p:stCondLst>
                                        </p:cTn>
                                        <p:tgtEl>
                                          <p:spTgt spid="63">
                                            <p:txEl>
                                              <p:pRg st="0" end="0"/>
                                            </p:txEl>
                                          </p:spTgt>
                                        </p:tgtEl>
                                        <p:attrNameLst>
                                          <p:attrName>style.visibility</p:attrName>
                                        </p:attrNameLst>
                                      </p:cBhvr>
                                      <p:to>
                                        <p:strVal val="visible"/>
                                      </p:to>
                                    </p:set>
                                    <p:animEffect transition="in" filter="fade">
                                      <p:cBhvr>
                                        <p:cTn id="80" dur="400"/>
                                        <p:tgtEl>
                                          <p:spTgt spid="63">
                                            <p:txEl>
                                              <p:pRg st="0" end="0"/>
                                            </p:txEl>
                                          </p:spTgt>
                                        </p:tgtEl>
                                      </p:cBhvr>
                                    </p:animEffect>
                                    <p:anim calcmode="lin" valueType="num">
                                      <p:cBhvr>
                                        <p:cTn id="81" dur="400" fill="hold"/>
                                        <p:tgtEl>
                                          <p:spTgt spid="63">
                                            <p:txEl>
                                              <p:pRg st="0" end="0"/>
                                            </p:txEl>
                                          </p:spTgt>
                                        </p:tgtEl>
                                        <p:attrNameLst>
                                          <p:attrName>ppt_x</p:attrName>
                                        </p:attrNameLst>
                                      </p:cBhvr>
                                      <p:tavLst>
                                        <p:tav tm="0">
                                          <p:val>
                                            <p:strVal val="#ppt_x"/>
                                          </p:val>
                                        </p:tav>
                                        <p:tav tm="100000">
                                          <p:val>
                                            <p:strVal val="#ppt_x"/>
                                          </p:val>
                                        </p:tav>
                                      </p:tavLst>
                                    </p:anim>
                                    <p:anim calcmode="lin" valueType="num">
                                      <p:cBhvr>
                                        <p:cTn id="82" dur="400" fill="hold"/>
                                        <p:tgtEl>
                                          <p:spTgt spid="63">
                                            <p:txEl>
                                              <p:pRg st="0" end="0"/>
                                            </p:txEl>
                                          </p:spTgt>
                                        </p:tgtEl>
                                        <p:attrNameLst>
                                          <p:attrName>ppt_y</p:attrName>
                                        </p:attrNameLst>
                                      </p:cBhvr>
                                      <p:tavLst>
                                        <p:tav tm="0">
                                          <p:val>
                                            <p:strVal val="#ppt_y+.1"/>
                                          </p:val>
                                        </p:tav>
                                        <p:tav tm="100000">
                                          <p:val>
                                            <p:strVal val="#ppt_y"/>
                                          </p:val>
                                        </p:tav>
                                      </p:tavLst>
                                    </p:anim>
                                  </p:childTnLst>
                                </p:cTn>
                              </p:par>
                              <p:par>
                                <p:cTn id="83" presetID="10" presetClass="entr" presetSubtype="0" fill="hold" grpId="0" nodeType="withEffect">
                                  <p:stCondLst>
                                    <p:cond delay="800"/>
                                  </p:stCondLst>
                                  <p:childTnLst>
                                    <p:set>
                                      <p:cBhvr>
                                        <p:cTn id="84" dur="1" fill="hold">
                                          <p:stCondLst>
                                            <p:cond delay="0"/>
                                          </p:stCondLst>
                                        </p:cTn>
                                        <p:tgtEl>
                                          <p:spTgt spid="65">
                                            <p:txEl>
                                              <p:pRg st="0" end="0"/>
                                            </p:txEl>
                                          </p:spTgt>
                                        </p:tgtEl>
                                        <p:attrNameLst>
                                          <p:attrName>style.visibility</p:attrName>
                                        </p:attrNameLst>
                                      </p:cBhvr>
                                      <p:to>
                                        <p:strVal val="visible"/>
                                      </p:to>
                                    </p:set>
                                    <p:animEffect transition="in" filter="fade">
                                      <p:cBhvr>
                                        <p:cTn id="85" dur="500"/>
                                        <p:tgtEl>
                                          <p:spTgt spid="65">
                                            <p:txEl>
                                              <p:pRg st="0" end="0"/>
                                            </p:txEl>
                                          </p:spTgt>
                                        </p:tgtEl>
                                      </p:cBhvr>
                                    </p:animEffect>
                                  </p:childTnLst>
                                </p:cTn>
                              </p:par>
                              <p:par>
                                <p:cTn id="86" presetID="42" presetClass="entr" presetSubtype="0" fill="hold" grpId="0" nodeType="withEffect">
                                  <p:stCondLst>
                                    <p:cond delay="200"/>
                                  </p:stCondLst>
                                  <p:childTnLst>
                                    <p:set>
                                      <p:cBhvr>
                                        <p:cTn id="87" dur="1" fill="hold">
                                          <p:stCondLst>
                                            <p:cond delay="0"/>
                                          </p:stCondLst>
                                        </p:cTn>
                                        <p:tgtEl>
                                          <p:spTgt spid="66">
                                            <p:txEl>
                                              <p:pRg st="0" end="0"/>
                                            </p:txEl>
                                          </p:spTgt>
                                        </p:tgtEl>
                                        <p:attrNameLst>
                                          <p:attrName>style.visibility</p:attrName>
                                        </p:attrNameLst>
                                      </p:cBhvr>
                                      <p:to>
                                        <p:strVal val="visible"/>
                                      </p:to>
                                    </p:set>
                                    <p:animEffect transition="in" filter="fade">
                                      <p:cBhvr>
                                        <p:cTn id="88" dur="400"/>
                                        <p:tgtEl>
                                          <p:spTgt spid="66">
                                            <p:txEl>
                                              <p:pRg st="0" end="0"/>
                                            </p:txEl>
                                          </p:spTgt>
                                        </p:tgtEl>
                                      </p:cBhvr>
                                    </p:animEffect>
                                    <p:anim calcmode="lin" valueType="num">
                                      <p:cBhvr>
                                        <p:cTn id="89" dur="4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90" dur="400" fill="hold"/>
                                        <p:tgtEl>
                                          <p:spTgt spid="66">
                                            <p:txEl>
                                              <p:pRg st="0" end="0"/>
                                            </p:txEl>
                                          </p:spTgt>
                                        </p:tgtEl>
                                        <p:attrNameLst>
                                          <p:attrName>ppt_y</p:attrName>
                                        </p:attrNameLst>
                                      </p:cBhvr>
                                      <p:tavLst>
                                        <p:tav tm="0">
                                          <p:val>
                                            <p:strVal val="#ppt_y+.1"/>
                                          </p:val>
                                        </p:tav>
                                        <p:tav tm="100000">
                                          <p:val>
                                            <p:strVal val="#ppt_y"/>
                                          </p:val>
                                        </p:tav>
                                      </p:tavLst>
                                    </p:anim>
                                  </p:childTnLst>
                                </p:cTn>
                              </p:par>
                              <p:par>
                                <p:cTn id="91" presetID="10" presetClass="entr" presetSubtype="0" fill="hold" grpId="0" nodeType="withEffect">
                                  <p:stCondLst>
                                    <p:cond delay="800"/>
                                  </p:stCondLst>
                                  <p:childTnLst>
                                    <p:set>
                                      <p:cBhvr>
                                        <p:cTn id="92" dur="1" fill="hold">
                                          <p:stCondLst>
                                            <p:cond delay="0"/>
                                          </p:stCondLst>
                                        </p:cTn>
                                        <p:tgtEl>
                                          <p:spTgt spid="68">
                                            <p:txEl>
                                              <p:pRg st="0" end="0"/>
                                            </p:txEl>
                                          </p:spTgt>
                                        </p:tgtEl>
                                        <p:attrNameLst>
                                          <p:attrName>style.visibility</p:attrName>
                                        </p:attrNameLst>
                                      </p:cBhvr>
                                      <p:to>
                                        <p:strVal val="visible"/>
                                      </p:to>
                                    </p:set>
                                    <p:animEffect transition="in" filter="fade">
                                      <p:cBhvr>
                                        <p:cTn id="93" dur="500"/>
                                        <p:tgtEl>
                                          <p:spTgt spid="68">
                                            <p:txEl>
                                              <p:pRg st="0" end="0"/>
                                            </p:txEl>
                                          </p:spTgt>
                                        </p:tgtEl>
                                      </p:cBhvr>
                                    </p:animEffect>
                                  </p:childTnLst>
                                </p:cTn>
                              </p:par>
                              <p:par>
                                <p:cTn id="94" presetID="42" presetClass="entr" presetSubtype="0" fill="hold" grpId="0" nodeType="withEffect">
                                  <p:stCondLst>
                                    <p:cond delay="200"/>
                                  </p:stCondLst>
                                  <p:childTnLst>
                                    <p:set>
                                      <p:cBhvr>
                                        <p:cTn id="95" dur="1" fill="hold">
                                          <p:stCondLst>
                                            <p:cond delay="0"/>
                                          </p:stCondLst>
                                        </p:cTn>
                                        <p:tgtEl>
                                          <p:spTgt spid="69">
                                            <p:txEl>
                                              <p:pRg st="0" end="0"/>
                                            </p:txEl>
                                          </p:spTgt>
                                        </p:tgtEl>
                                        <p:attrNameLst>
                                          <p:attrName>style.visibility</p:attrName>
                                        </p:attrNameLst>
                                      </p:cBhvr>
                                      <p:to>
                                        <p:strVal val="visible"/>
                                      </p:to>
                                    </p:set>
                                    <p:animEffect transition="in" filter="fade">
                                      <p:cBhvr>
                                        <p:cTn id="96" dur="400"/>
                                        <p:tgtEl>
                                          <p:spTgt spid="69">
                                            <p:txEl>
                                              <p:pRg st="0" end="0"/>
                                            </p:txEl>
                                          </p:spTgt>
                                        </p:tgtEl>
                                      </p:cBhvr>
                                    </p:animEffect>
                                    <p:anim calcmode="lin" valueType="num">
                                      <p:cBhvr>
                                        <p:cTn id="97" dur="4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98" dur="400" fill="hold"/>
                                        <p:tgtEl>
                                          <p:spTgt spid="69">
                                            <p:txEl>
                                              <p:pRg st="0" end="0"/>
                                            </p:txEl>
                                          </p:spTgt>
                                        </p:tgtEl>
                                        <p:attrNameLst>
                                          <p:attrName>ppt_y</p:attrName>
                                        </p:attrNameLst>
                                      </p:cBhvr>
                                      <p:tavLst>
                                        <p:tav tm="0">
                                          <p:val>
                                            <p:strVal val="#ppt_y+.1"/>
                                          </p:val>
                                        </p:tav>
                                        <p:tav tm="100000">
                                          <p:val>
                                            <p:strVal val="#ppt_y"/>
                                          </p:val>
                                        </p:tav>
                                      </p:tavLst>
                                    </p:anim>
                                  </p:childTnLst>
                                </p:cTn>
                              </p:par>
                              <p:par>
                                <p:cTn id="99" presetID="10" presetClass="entr" presetSubtype="0" fill="hold" grpId="0" nodeType="withEffect">
                                  <p:stCondLst>
                                    <p:cond delay="800"/>
                                  </p:stCondLst>
                                  <p:childTnLst>
                                    <p:set>
                                      <p:cBhvr>
                                        <p:cTn id="100" dur="1" fill="hold">
                                          <p:stCondLst>
                                            <p:cond delay="0"/>
                                          </p:stCondLst>
                                        </p:cTn>
                                        <p:tgtEl>
                                          <p:spTgt spid="71">
                                            <p:txEl>
                                              <p:pRg st="0" end="0"/>
                                            </p:txEl>
                                          </p:spTgt>
                                        </p:tgtEl>
                                        <p:attrNameLst>
                                          <p:attrName>style.visibility</p:attrName>
                                        </p:attrNameLst>
                                      </p:cBhvr>
                                      <p:to>
                                        <p:strVal val="visible"/>
                                      </p:to>
                                    </p:set>
                                    <p:animEffect transition="in" filter="fade">
                                      <p:cBhvr>
                                        <p:cTn id="101" dur="500"/>
                                        <p:tgtEl>
                                          <p:spTgt spid="71">
                                            <p:txEl>
                                              <p:pRg st="0" end="0"/>
                                            </p:txEl>
                                          </p:spTgt>
                                        </p:tgtEl>
                                      </p:cBhvr>
                                    </p:animEffect>
                                  </p:childTnLst>
                                </p:cTn>
                              </p:par>
                              <p:par>
                                <p:cTn id="102" presetID="42" presetClass="entr" presetSubtype="0" fill="hold" grpId="0" nodeType="withEffect">
                                  <p:stCondLst>
                                    <p:cond delay="200"/>
                                  </p:stCondLst>
                                  <p:childTnLst>
                                    <p:set>
                                      <p:cBhvr>
                                        <p:cTn id="103" dur="1" fill="hold">
                                          <p:stCondLst>
                                            <p:cond delay="0"/>
                                          </p:stCondLst>
                                        </p:cTn>
                                        <p:tgtEl>
                                          <p:spTgt spid="72">
                                            <p:txEl>
                                              <p:pRg st="0" end="0"/>
                                            </p:txEl>
                                          </p:spTgt>
                                        </p:tgtEl>
                                        <p:attrNameLst>
                                          <p:attrName>style.visibility</p:attrName>
                                        </p:attrNameLst>
                                      </p:cBhvr>
                                      <p:to>
                                        <p:strVal val="visible"/>
                                      </p:to>
                                    </p:set>
                                    <p:animEffect transition="in" filter="fade">
                                      <p:cBhvr>
                                        <p:cTn id="104" dur="400"/>
                                        <p:tgtEl>
                                          <p:spTgt spid="72">
                                            <p:txEl>
                                              <p:pRg st="0" end="0"/>
                                            </p:txEl>
                                          </p:spTgt>
                                        </p:tgtEl>
                                      </p:cBhvr>
                                    </p:animEffect>
                                    <p:anim calcmode="lin" valueType="num">
                                      <p:cBhvr>
                                        <p:cTn id="105" dur="4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06" dur="400" fill="hold"/>
                                        <p:tgtEl>
                                          <p:spTgt spid="72">
                                            <p:txEl>
                                              <p:pRg st="0" end="0"/>
                                            </p:txEl>
                                          </p:spTgt>
                                        </p:tgtEl>
                                        <p:attrNameLst>
                                          <p:attrName>ppt_y</p:attrName>
                                        </p:attrNameLst>
                                      </p:cBhvr>
                                      <p:tavLst>
                                        <p:tav tm="0">
                                          <p:val>
                                            <p:strVal val="#ppt_y+.1"/>
                                          </p:val>
                                        </p:tav>
                                        <p:tav tm="100000">
                                          <p:val>
                                            <p:strVal val="#ppt_y"/>
                                          </p:val>
                                        </p:tav>
                                      </p:tavLst>
                                    </p:anim>
                                  </p:childTnLst>
                                </p:cTn>
                              </p:par>
                              <p:par>
                                <p:cTn id="107" presetID="10" presetClass="entr" presetSubtype="0" fill="hold" grpId="0" nodeType="withEffect">
                                  <p:stCondLst>
                                    <p:cond delay="800"/>
                                  </p:stCondLst>
                                  <p:childTnLst>
                                    <p:set>
                                      <p:cBhvr>
                                        <p:cTn id="108" dur="1" fill="hold">
                                          <p:stCondLst>
                                            <p:cond delay="0"/>
                                          </p:stCondLst>
                                        </p:cTn>
                                        <p:tgtEl>
                                          <p:spTgt spid="75">
                                            <p:txEl>
                                              <p:pRg st="0" end="0"/>
                                            </p:txEl>
                                          </p:spTgt>
                                        </p:tgtEl>
                                        <p:attrNameLst>
                                          <p:attrName>style.visibility</p:attrName>
                                        </p:attrNameLst>
                                      </p:cBhvr>
                                      <p:to>
                                        <p:strVal val="visible"/>
                                      </p:to>
                                    </p:set>
                                    <p:animEffect transition="in" filter="fade">
                                      <p:cBhvr>
                                        <p:cTn id="109" dur="500"/>
                                        <p:tgtEl>
                                          <p:spTgt spid="75">
                                            <p:txEl>
                                              <p:pRg st="0" end="0"/>
                                            </p:txEl>
                                          </p:spTgt>
                                        </p:tgtEl>
                                      </p:cBhvr>
                                    </p:animEffect>
                                  </p:childTnLst>
                                </p:cTn>
                              </p:par>
                              <p:par>
                                <p:cTn id="110" presetID="42" presetClass="entr" presetSubtype="0" fill="hold" grpId="0" nodeType="withEffect">
                                  <p:stCondLst>
                                    <p:cond delay="200"/>
                                  </p:stCondLst>
                                  <p:childTnLst>
                                    <p:set>
                                      <p:cBhvr>
                                        <p:cTn id="111" dur="1" fill="hold">
                                          <p:stCondLst>
                                            <p:cond delay="0"/>
                                          </p:stCondLst>
                                        </p:cTn>
                                        <p:tgtEl>
                                          <p:spTgt spid="76">
                                            <p:txEl>
                                              <p:pRg st="0" end="0"/>
                                            </p:txEl>
                                          </p:spTgt>
                                        </p:tgtEl>
                                        <p:attrNameLst>
                                          <p:attrName>style.visibility</p:attrName>
                                        </p:attrNameLst>
                                      </p:cBhvr>
                                      <p:to>
                                        <p:strVal val="visible"/>
                                      </p:to>
                                    </p:set>
                                    <p:animEffect transition="in" filter="fade">
                                      <p:cBhvr>
                                        <p:cTn id="112" dur="400"/>
                                        <p:tgtEl>
                                          <p:spTgt spid="76">
                                            <p:txEl>
                                              <p:pRg st="0" end="0"/>
                                            </p:txEl>
                                          </p:spTgt>
                                        </p:tgtEl>
                                      </p:cBhvr>
                                    </p:animEffect>
                                    <p:anim calcmode="lin" valueType="num">
                                      <p:cBhvr>
                                        <p:cTn id="113" dur="4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114" dur="400" fill="hold"/>
                                        <p:tgtEl>
                                          <p:spTgt spid="76">
                                            <p:txEl>
                                              <p:pRg st="0" end="0"/>
                                            </p:txEl>
                                          </p:spTgt>
                                        </p:tgtEl>
                                        <p:attrNameLst>
                                          <p:attrName>ppt_y</p:attrName>
                                        </p:attrNameLst>
                                      </p:cBhvr>
                                      <p:tavLst>
                                        <p:tav tm="0">
                                          <p:val>
                                            <p:strVal val="#ppt_y+.1"/>
                                          </p:val>
                                        </p:tav>
                                        <p:tav tm="100000">
                                          <p:val>
                                            <p:strVal val="#ppt_y"/>
                                          </p:val>
                                        </p:tav>
                                      </p:tavLst>
                                    </p:anim>
                                  </p:childTnLst>
                                </p:cTn>
                              </p:par>
                              <p:par>
                                <p:cTn id="115" presetID="10" presetClass="entr" presetSubtype="0" fill="hold" grpId="0" nodeType="withEffect">
                                  <p:stCondLst>
                                    <p:cond delay="800"/>
                                  </p:stCondLst>
                                  <p:childTnLst>
                                    <p:set>
                                      <p:cBhvr>
                                        <p:cTn id="116" dur="1" fill="hold">
                                          <p:stCondLst>
                                            <p:cond delay="0"/>
                                          </p:stCondLst>
                                        </p:cTn>
                                        <p:tgtEl>
                                          <p:spTgt spid="78">
                                            <p:txEl>
                                              <p:pRg st="0" end="0"/>
                                            </p:txEl>
                                          </p:spTgt>
                                        </p:tgtEl>
                                        <p:attrNameLst>
                                          <p:attrName>style.visibility</p:attrName>
                                        </p:attrNameLst>
                                      </p:cBhvr>
                                      <p:to>
                                        <p:strVal val="visible"/>
                                      </p:to>
                                    </p:set>
                                    <p:animEffect transition="in" filter="fade">
                                      <p:cBhvr>
                                        <p:cTn id="117" dur="500"/>
                                        <p:tgtEl>
                                          <p:spTgt spid="78">
                                            <p:txEl>
                                              <p:pRg st="0" end="0"/>
                                            </p:txEl>
                                          </p:spTgt>
                                        </p:tgtEl>
                                      </p:cBhvr>
                                    </p:animEffect>
                                  </p:childTnLst>
                                </p:cTn>
                              </p:par>
                              <p:par>
                                <p:cTn id="118" presetID="42" presetClass="entr" presetSubtype="0" fill="hold" grpId="0" nodeType="withEffect">
                                  <p:stCondLst>
                                    <p:cond delay="200"/>
                                  </p:stCondLst>
                                  <p:childTnLst>
                                    <p:set>
                                      <p:cBhvr>
                                        <p:cTn id="119" dur="1" fill="hold">
                                          <p:stCondLst>
                                            <p:cond delay="0"/>
                                          </p:stCondLst>
                                        </p:cTn>
                                        <p:tgtEl>
                                          <p:spTgt spid="79">
                                            <p:txEl>
                                              <p:pRg st="0" end="0"/>
                                            </p:txEl>
                                          </p:spTgt>
                                        </p:tgtEl>
                                        <p:attrNameLst>
                                          <p:attrName>style.visibility</p:attrName>
                                        </p:attrNameLst>
                                      </p:cBhvr>
                                      <p:to>
                                        <p:strVal val="visible"/>
                                      </p:to>
                                    </p:set>
                                    <p:animEffect transition="in" filter="fade">
                                      <p:cBhvr>
                                        <p:cTn id="120" dur="400"/>
                                        <p:tgtEl>
                                          <p:spTgt spid="79">
                                            <p:txEl>
                                              <p:pRg st="0" end="0"/>
                                            </p:txEl>
                                          </p:spTgt>
                                        </p:tgtEl>
                                      </p:cBhvr>
                                    </p:animEffect>
                                    <p:anim calcmode="lin" valueType="num">
                                      <p:cBhvr>
                                        <p:cTn id="121" dur="4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122" dur="400" fill="hold"/>
                                        <p:tgtEl>
                                          <p:spTgt spid="79">
                                            <p:txEl>
                                              <p:pRg st="0" end="0"/>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200"/>
                                  </p:stCondLst>
                                  <p:childTnLst>
                                    <p:set>
                                      <p:cBhvr>
                                        <p:cTn id="124" dur="1" fill="hold">
                                          <p:stCondLst>
                                            <p:cond delay="0"/>
                                          </p:stCondLst>
                                        </p:cTn>
                                        <p:tgtEl>
                                          <p:spTgt spid="80">
                                            <p:txEl>
                                              <p:pRg st="0" end="0"/>
                                            </p:txEl>
                                          </p:spTgt>
                                        </p:tgtEl>
                                        <p:attrNameLst>
                                          <p:attrName>style.visibility</p:attrName>
                                        </p:attrNameLst>
                                      </p:cBhvr>
                                      <p:to>
                                        <p:strVal val="visible"/>
                                      </p:to>
                                    </p:set>
                                    <p:animEffect transition="in" filter="fade">
                                      <p:cBhvr>
                                        <p:cTn id="125" dur="400"/>
                                        <p:tgtEl>
                                          <p:spTgt spid="80">
                                            <p:txEl>
                                              <p:pRg st="0" end="0"/>
                                            </p:txEl>
                                          </p:spTgt>
                                        </p:tgtEl>
                                      </p:cBhvr>
                                    </p:animEffect>
                                    <p:anim calcmode="lin" valueType="num">
                                      <p:cBhvr>
                                        <p:cTn id="126" dur="400" fill="hold"/>
                                        <p:tgtEl>
                                          <p:spTgt spid="80">
                                            <p:txEl>
                                              <p:pRg st="0" end="0"/>
                                            </p:txEl>
                                          </p:spTgt>
                                        </p:tgtEl>
                                        <p:attrNameLst>
                                          <p:attrName>ppt_x</p:attrName>
                                        </p:attrNameLst>
                                      </p:cBhvr>
                                      <p:tavLst>
                                        <p:tav tm="0">
                                          <p:val>
                                            <p:strVal val="#ppt_x"/>
                                          </p:val>
                                        </p:tav>
                                        <p:tav tm="100000">
                                          <p:val>
                                            <p:strVal val="#ppt_x"/>
                                          </p:val>
                                        </p:tav>
                                      </p:tavLst>
                                    </p:anim>
                                    <p:anim calcmode="lin" valueType="num">
                                      <p:cBhvr>
                                        <p:cTn id="127" dur="400" fill="hold"/>
                                        <p:tgtEl>
                                          <p:spTgt spid="80">
                                            <p:txEl>
                                              <p:pRg st="0" end="0"/>
                                            </p:txEl>
                                          </p:spTgt>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00"/>
                                  </p:stCondLst>
                                  <p:childTnLst>
                                    <p:set>
                                      <p:cBhvr>
                                        <p:cTn id="129" dur="1" fill="hold">
                                          <p:stCondLst>
                                            <p:cond delay="0"/>
                                          </p:stCondLst>
                                        </p:cTn>
                                        <p:tgtEl>
                                          <p:spTgt spid="81">
                                            <p:txEl>
                                              <p:pRg st="0" end="0"/>
                                            </p:txEl>
                                          </p:spTgt>
                                        </p:tgtEl>
                                        <p:attrNameLst>
                                          <p:attrName>style.visibility</p:attrName>
                                        </p:attrNameLst>
                                      </p:cBhvr>
                                      <p:to>
                                        <p:strVal val="visible"/>
                                      </p:to>
                                    </p:set>
                                    <p:animEffect transition="in" filter="fade">
                                      <p:cBhvr>
                                        <p:cTn id="130" dur="400"/>
                                        <p:tgtEl>
                                          <p:spTgt spid="81">
                                            <p:txEl>
                                              <p:pRg st="0" end="0"/>
                                            </p:txEl>
                                          </p:spTgt>
                                        </p:tgtEl>
                                      </p:cBhvr>
                                    </p:animEffect>
                                    <p:anim calcmode="lin" valueType="num">
                                      <p:cBhvr>
                                        <p:cTn id="131" dur="400" fill="hold"/>
                                        <p:tgtEl>
                                          <p:spTgt spid="81">
                                            <p:txEl>
                                              <p:pRg st="0" end="0"/>
                                            </p:txEl>
                                          </p:spTgt>
                                        </p:tgtEl>
                                        <p:attrNameLst>
                                          <p:attrName>ppt_x</p:attrName>
                                        </p:attrNameLst>
                                      </p:cBhvr>
                                      <p:tavLst>
                                        <p:tav tm="0">
                                          <p:val>
                                            <p:strVal val="#ppt_x"/>
                                          </p:val>
                                        </p:tav>
                                        <p:tav tm="100000">
                                          <p:val>
                                            <p:strVal val="#ppt_x"/>
                                          </p:val>
                                        </p:tav>
                                      </p:tavLst>
                                    </p:anim>
                                    <p:anim calcmode="lin" valueType="num">
                                      <p:cBhvr>
                                        <p:cTn id="132" dur="400" fill="hold"/>
                                        <p:tgtEl>
                                          <p:spTgt spid="81">
                                            <p:txEl>
                                              <p:pRg st="0" end="0"/>
                                            </p:txEl>
                                          </p:spTgt>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200"/>
                                  </p:stCondLst>
                                  <p:childTnLst>
                                    <p:set>
                                      <p:cBhvr>
                                        <p:cTn id="134" dur="1" fill="hold">
                                          <p:stCondLst>
                                            <p:cond delay="0"/>
                                          </p:stCondLst>
                                        </p:cTn>
                                        <p:tgtEl>
                                          <p:spTgt spid="82">
                                            <p:txEl>
                                              <p:pRg st="0" end="0"/>
                                            </p:txEl>
                                          </p:spTgt>
                                        </p:tgtEl>
                                        <p:attrNameLst>
                                          <p:attrName>style.visibility</p:attrName>
                                        </p:attrNameLst>
                                      </p:cBhvr>
                                      <p:to>
                                        <p:strVal val="visible"/>
                                      </p:to>
                                    </p:set>
                                    <p:animEffect transition="in" filter="fade">
                                      <p:cBhvr>
                                        <p:cTn id="135" dur="400"/>
                                        <p:tgtEl>
                                          <p:spTgt spid="82">
                                            <p:txEl>
                                              <p:pRg st="0" end="0"/>
                                            </p:txEl>
                                          </p:spTgt>
                                        </p:tgtEl>
                                      </p:cBhvr>
                                    </p:animEffect>
                                    <p:anim calcmode="lin" valueType="num">
                                      <p:cBhvr>
                                        <p:cTn id="136" dur="400" fill="hold"/>
                                        <p:tgtEl>
                                          <p:spTgt spid="82">
                                            <p:txEl>
                                              <p:pRg st="0" end="0"/>
                                            </p:txEl>
                                          </p:spTgt>
                                        </p:tgtEl>
                                        <p:attrNameLst>
                                          <p:attrName>ppt_x</p:attrName>
                                        </p:attrNameLst>
                                      </p:cBhvr>
                                      <p:tavLst>
                                        <p:tav tm="0">
                                          <p:val>
                                            <p:strVal val="#ppt_x"/>
                                          </p:val>
                                        </p:tav>
                                        <p:tav tm="100000">
                                          <p:val>
                                            <p:strVal val="#ppt_x"/>
                                          </p:val>
                                        </p:tav>
                                      </p:tavLst>
                                    </p:anim>
                                    <p:anim calcmode="lin" valueType="num">
                                      <p:cBhvr>
                                        <p:cTn id="137" dur="400" fill="hold"/>
                                        <p:tgtEl>
                                          <p:spTgt spid="82">
                                            <p:txEl>
                                              <p:pRg st="0" end="0"/>
                                            </p:txEl>
                                          </p:spTgt>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200"/>
                                  </p:stCondLst>
                                  <p:childTnLst>
                                    <p:set>
                                      <p:cBhvr>
                                        <p:cTn id="139" dur="1" fill="hold">
                                          <p:stCondLst>
                                            <p:cond delay="0"/>
                                          </p:stCondLst>
                                        </p:cTn>
                                        <p:tgtEl>
                                          <p:spTgt spid="83">
                                            <p:txEl>
                                              <p:pRg st="0" end="0"/>
                                            </p:txEl>
                                          </p:spTgt>
                                        </p:tgtEl>
                                        <p:attrNameLst>
                                          <p:attrName>style.visibility</p:attrName>
                                        </p:attrNameLst>
                                      </p:cBhvr>
                                      <p:to>
                                        <p:strVal val="visible"/>
                                      </p:to>
                                    </p:set>
                                    <p:animEffect transition="in" filter="fade">
                                      <p:cBhvr>
                                        <p:cTn id="140" dur="400"/>
                                        <p:tgtEl>
                                          <p:spTgt spid="83">
                                            <p:txEl>
                                              <p:pRg st="0" end="0"/>
                                            </p:txEl>
                                          </p:spTgt>
                                        </p:tgtEl>
                                      </p:cBhvr>
                                    </p:animEffect>
                                    <p:anim calcmode="lin" valueType="num">
                                      <p:cBhvr>
                                        <p:cTn id="141" dur="400" fill="hold"/>
                                        <p:tgtEl>
                                          <p:spTgt spid="83">
                                            <p:txEl>
                                              <p:pRg st="0" end="0"/>
                                            </p:txEl>
                                          </p:spTgt>
                                        </p:tgtEl>
                                        <p:attrNameLst>
                                          <p:attrName>ppt_x</p:attrName>
                                        </p:attrNameLst>
                                      </p:cBhvr>
                                      <p:tavLst>
                                        <p:tav tm="0">
                                          <p:val>
                                            <p:strVal val="#ppt_x"/>
                                          </p:val>
                                        </p:tav>
                                        <p:tav tm="100000">
                                          <p:val>
                                            <p:strVal val="#ppt_x"/>
                                          </p:val>
                                        </p:tav>
                                      </p:tavLst>
                                    </p:anim>
                                    <p:anim calcmode="lin" valueType="num">
                                      <p:cBhvr>
                                        <p:cTn id="142" dur="400" fill="hold"/>
                                        <p:tgtEl>
                                          <p:spTgt spid="83">
                                            <p:txEl>
                                              <p:pRg st="0" end="0"/>
                                            </p:txEl>
                                          </p:spTgt>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200"/>
                                  </p:stCondLst>
                                  <p:childTnLst>
                                    <p:set>
                                      <p:cBhvr>
                                        <p:cTn id="144" dur="1" fill="hold">
                                          <p:stCondLst>
                                            <p:cond delay="0"/>
                                          </p:stCondLst>
                                        </p:cTn>
                                        <p:tgtEl>
                                          <p:spTgt spid="84">
                                            <p:txEl>
                                              <p:pRg st="0" end="0"/>
                                            </p:txEl>
                                          </p:spTgt>
                                        </p:tgtEl>
                                        <p:attrNameLst>
                                          <p:attrName>style.visibility</p:attrName>
                                        </p:attrNameLst>
                                      </p:cBhvr>
                                      <p:to>
                                        <p:strVal val="visible"/>
                                      </p:to>
                                    </p:set>
                                    <p:animEffect transition="in" filter="fade">
                                      <p:cBhvr>
                                        <p:cTn id="145" dur="400"/>
                                        <p:tgtEl>
                                          <p:spTgt spid="84">
                                            <p:txEl>
                                              <p:pRg st="0" end="0"/>
                                            </p:txEl>
                                          </p:spTgt>
                                        </p:tgtEl>
                                      </p:cBhvr>
                                    </p:animEffect>
                                    <p:anim calcmode="lin" valueType="num">
                                      <p:cBhvr>
                                        <p:cTn id="146" dur="400" fill="hold"/>
                                        <p:tgtEl>
                                          <p:spTgt spid="84">
                                            <p:txEl>
                                              <p:pRg st="0" end="0"/>
                                            </p:txEl>
                                          </p:spTgt>
                                        </p:tgtEl>
                                        <p:attrNameLst>
                                          <p:attrName>ppt_x</p:attrName>
                                        </p:attrNameLst>
                                      </p:cBhvr>
                                      <p:tavLst>
                                        <p:tav tm="0">
                                          <p:val>
                                            <p:strVal val="#ppt_x"/>
                                          </p:val>
                                        </p:tav>
                                        <p:tav tm="100000">
                                          <p:val>
                                            <p:strVal val="#ppt_x"/>
                                          </p:val>
                                        </p:tav>
                                      </p:tavLst>
                                    </p:anim>
                                    <p:anim calcmode="lin" valueType="num">
                                      <p:cBhvr>
                                        <p:cTn id="147" dur="400" fill="hold"/>
                                        <p:tgtEl>
                                          <p:spTgt spid="8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42" presetClass="entr" presetSubtype="0" fill="hold" nodeType="withEffect">
                  <p:stCondLst>
                    <p:cond delay="200"/>
                  </p:stCondLst>
                  <p:childTnLst>
                    <p:set>
                      <p:cBhvr>
                        <p:cTn dur="1" fill="hold">
                          <p:stCondLst>
                            <p:cond delay="0"/>
                          </p:stCondLst>
                        </p:cTn>
                        <p:tgtEl>
                          <p:spTgt spid="44"/>
                        </p:tgtEl>
                        <p:attrNameLst>
                          <p:attrName>style.visibility</p:attrName>
                        </p:attrNameLst>
                      </p:cBhvr>
                      <p:to>
                        <p:strVal val="visible"/>
                      </p:to>
                    </p:set>
                    <p:animEffect transition="in" filter="fade">
                      <p:cBhvr>
                        <p:cTn dur="400"/>
                        <p:tgtEl>
                          <p:spTgt spid="44"/>
                        </p:tgtEl>
                      </p:cBhvr>
                    </p:animEffect>
                    <p:anim calcmode="lin" valueType="num">
                      <p:cBhvr>
                        <p:cTn dur="400" fill="hold"/>
                        <p:tgtEl>
                          <p:spTgt spid="44"/>
                        </p:tgtEl>
                        <p:attrNameLst>
                          <p:attrName>ppt_x</p:attrName>
                        </p:attrNameLst>
                      </p:cBhvr>
                      <p:tavLst>
                        <p:tav tm="0">
                          <p:val>
                            <p:strVal val="#ppt_x"/>
                          </p:val>
                        </p:tav>
                        <p:tav tm="100000">
                          <p:val>
                            <p:strVal val="#ppt_x"/>
                          </p:val>
                        </p:tav>
                      </p:tavLst>
                    </p:anim>
                    <p:anim calcmode="lin" valueType="num">
                      <p:cBhvr>
                        <p:cTn dur="400" fill="hold"/>
                        <p:tgtEl>
                          <p:spTgt spid="44"/>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42" presetClass="entr" presetSubtype="0" fill="hold" nodeType="withEffect">
                  <p:stCondLst>
                    <p:cond delay="200"/>
                  </p:stCondLst>
                  <p:childTnLst>
                    <p:set>
                      <p:cBhvr>
                        <p:cTn dur="1" fill="hold">
                          <p:stCondLst>
                            <p:cond delay="0"/>
                          </p:stCondLst>
                        </p:cTn>
                        <p:tgtEl>
                          <p:spTgt spid="47"/>
                        </p:tgtEl>
                        <p:attrNameLst>
                          <p:attrName>style.visibility</p:attrName>
                        </p:attrNameLst>
                      </p:cBhvr>
                      <p:to>
                        <p:strVal val="visible"/>
                      </p:to>
                    </p:set>
                    <p:animEffect transition="in" filter="fade">
                      <p:cBhvr>
                        <p:cTn dur="400"/>
                        <p:tgtEl>
                          <p:spTgt spid="47"/>
                        </p:tgtEl>
                      </p:cBhvr>
                    </p:animEffect>
                    <p:anim calcmode="lin" valueType="num">
                      <p:cBhvr>
                        <p:cTn dur="400" fill="hold"/>
                        <p:tgtEl>
                          <p:spTgt spid="47"/>
                        </p:tgtEl>
                        <p:attrNameLst>
                          <p:attrName>ppt_x</p:attrName>
                        </p:attrNameLst>
                      </p:cBhvr>
                      <p:tavLst>
                        <p:tav tm="0">
                          <p:val>
                            <p:strVal val="#ppt_x"/>
                          </p:val>
                        </p:tav>
                        <p:tav tm="100000">
                          <p:val>
                            <p:strVal val="#ppt_x"/>
                          </p:val>
                        </p:tav>
                      </p:tavLst>
                    </p:anim>
                    <p:anim calcmode="lin" valueType="num">
                      <p:cBhvr>
                        <p:cTn dur="400" fill="hold"/>
                        <p:tgtEl>
                          <p:spTgt spid="47"/>
                        </p:tgtEl>
                        <p:attrNameLst>
                          <p:attrName>ppt_y</p:attrName>
                        </p:attrNameLst>
                      </p:cBhvr>
                      <p:tavLst>
                        <p:tav tm="0">
                          <p:val>
                            <p:strVal val="#ppt_y+.1"/>
                          </p:val>
                        </p:tav>
                        <p:tav tm="100000">
                          <p:val>
                            <p:strVal val="#ppt_y"/>
                          </p:val>
                        </p:tav>
                      </p:tavLst>
                    </p:anim>
                  </p:childTnLst>
                </p:cTn>
              </p:par>
            </p:tnLst>
          </p:tmpl>
        </p:tmplLst>
      </p:bldP>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build="p">
        <p:tmplLst>
          <p:tmpl lvl="1">
            <p:tnLst>
              <p:par>
                <p:cTn presetID="42" presetClass="entr" presetSubtype="0" fill="hold" nodeType="withEffect">
                  <p:stCondLst>
                    <p:cond delay="200"/>
                  </p:stCondLst>
                  <p:childTnLst>
                    <p:set>
                      <p:cBhvr>
                        <p:cTn dur="1" fill="hold">
                          <p:stCondLst>
                            <p:cond delay="0"/>
                          </p:stCondLst>
                        </p:cTn>
                        <p:tgtEl>
                          <p:spTgt spid="59"/>
                        </p:tgtEl>
                        <p:attrNameLst>
                          <p:attrName>style.visibility</p:attrName>
                        </p:attrNameLst>
                      </p:cBhvr>
                      <p:to>
                        <p:strVal val="visible"/>
                      </p:to>
                    </p:set>
                    <p:animEffect transition="in" filter="fade">
                      <p:cBhvr>
                        <p:cTn dur="400"/>
                        <p:tgtEl>
                          <p:spTgt spid="59"/>
                        </p:tgtEl>
                      </p:cBhvr>
                    </p:animEffect>
                    <p:anim calcmode="lin" valueType="num">
                      <p:cBhvr>
                        <p:cTn dur="400" fill="hold"/>
                        <p:tgtEl>
                          <p:spTgt spid="59"/>
                        </p:tgtEl>
                        <p:attrNameLst>
                          <p:attrName>ppt_x</p:attrName>
                        </p:attrNameLst>
                      </p:cBhvr>
                      <p:tavLst>
                        <p:tav tm="0">
                          <p:val>
                            <p:strVal val="#ppt_x"/>
                          </p:val>
                        </p:tav>
                        <p:tav tm="100000">
                          <p:val>
                            <p:strVal val="#ppt_x"/>
                          </p:val>
                        </p:tav>
                      </p:tavLst>
                    </p:anim>
                    <p:anim calcmode="lin" valueType="num">
                      <p:cBhvr>
                        <p:cTn dur="400" fill="hold"/>
                        <p:tgtEl>
                          <p:spTgt spid="59"/>
                        </p:tgtEl>
                        <p:attrNameLst>
                          <p:attrName>ppt_y</p:attrName>
                        </p:attrNameLst>
                      </p:cBhvr>
                      <p:tavLst>
                        <p:tav tm="0">
                          <p:val>
                            <p:strVal val="#ppt_y+.1"/>
                          </p:val>
                        </p:tav>
                        <p:tav tm="100000">
                          <p:val>
                            <p:strVal val="#ppt_y"/>
                          </p:val>
                        </p:tav>
                      </p:tavLst>
                    </p:anim>
                  </p:childTnLst>
                </p:cTn>
              </p:par>
            </p:tnLst>
          </p:tmpl>
        </p:tmplLst>
      </p:bldP>
      <p:bldP spid="61" grpId="0" build="p">
        <p:tmplLst>
          <p:tmpl lvl="1">
            <p:tnLst>
              <p:par>
                <p:cTn presetID="10" presetClass="entr" presetSubtype="0" fill="hold" nodeType="withEffect" nodePh="1">
                  <p:stCondLst>
                    <p:cond delay="8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3" grpId="0" build="p">
        <p:tmplLst>
          <p:tmpl lvl="1">
            <p:tnLst>
              <p:par>
                <p:cTn presetID="42" presetClass="entr" presetSubtype="0" fill="hold" nodeType="withEffect">
                  <p:stCondLst>
                    <p:cond delay="200"/>
                  </p:stCondLst>
                  <p:childTnLst>
                    <p:set>
                      <p:cBhvr>
                        <p:cTn dur="1" fill="hold">
                          <p:stCondLst>
                            <p:cond delay="0"/>
                          </p:stCondLst>
                        </p:cTn>
                        <p:tgtEl>
                          <p:spTgt spid="63"/>
                        </p:tgtEl>
                        <p:attrNameLst>
                          <p:attrName>style.visibility</p:attrName>
                        </p:attrNameLst>
                      </p:cBhvr>
                      <p:to>
                        <p:strVal val="visible"/>
                      </p:to>
                    </p:set>
                    <p:animEffect transition="in" filter="fade">
                      <p:cBhvr>
                        <p:cTn dur="400"/>
                        <p:tgtEl>
                          <p:spTgt spid="63"/>
                        </p:tgtEl>
                      </p:cBhvr>
                    </p:animEffect>
                    <p:anim calcmode="lin" valueType="num">
                      <p:cBhvr>
                        <p:cTn dur="400" fill="hold"/>
                        <p:tgtEl>
                          <p:spTgt spid="63"/>
                        </p:tgtEl>
                        <p:attrNameLst>
                          <p:attrName>ppt_x</p:attrName>
                        </p:attrNameLst>
                      </p:cBhvr>
                      <p:tavLst>
                        <p:tav tm="0">
                          <p:val>
                            <p:strVal val="#ppt_x"/>
                          </p:val>
                        </p:tav>
                        <p:tav tm="100000">
                          <p:val>
                            <p:strVal val="#ppt_x"/>
                          </p:val>
                        </p:tav>
                      </p:tavLst>
                    </p:anim>
                    <p:anim calcmode="lin" valueType="num">
                      <p:cBhvr>
                        <p:cTn dur="400" fill="hold"/>
                        <p:tgtEl>
                          <p:spTgt spid="63"/>
                        </p:tgtEl>
                        <p:attrNameLst>
                          <p:attrName>ppt_y</p:attrName>
                        </p:attrNameLst>
                      </p:cBhvr>
                      <p:tavLst>
                        <p:tav tm="0">
                          <p:val>
                            <p:strVal val="#ppt_y+.1"/>
                          </p:val>
                        </p:tav>
                        <p:tav tm="100000">
                          <p:val>
                            <p:strVal val="#ppt_y"/>
                          </p:val>
                        </p:tav>
                      </p:tavLst>
                    </p:anim>
                  </p:childTnLst>
                </p:cTn>
              </p:par>
            </p:tnLst>
          </p:tmpl>
        </p:tmplLst>
      </p:bldP>
      <p:bldP spid="65" grpId="0" build="p">
        <p:tmplLst>
          <p:tmpl lvl="1">
            <p:tnLst>
              <p:par>
                <p:cTn presetID="10" presetClass="entr" presetSubtype="0" fill="hold" nodeType="withEffect" nodePh="1">
                  <p:stCondLst>
                    <p:cond delay="80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42" presetClass="entr" presetSubtype="0" fill="hold" nodeType="withEffect">
                  <p:stCondLst>
                    <p:cond delay="200"/>
                  </p:stCondLst>
                  <p:childTnLst>
                    <p:set>
                      <p:cBhvr>
                        <p:cTn dur="1" fill="hold">
                          <p:stCondLst>
                            <p:cond delay="0"/>
                          </p:stCondLst>
                        </p:cTn>
                        <p:tgtEl>
                          <p:spTgt spid="66"/>
                        </p:tgtEl>
                        <p:attrNameLst>
                          <p:attrName>style.visibility</p:attrName>
                        </p:attrNameLst>
                      </p:cBhvr>
                      <p:to>
                        <p:strVal val="visible"/>
                      </p:to>
                    </p:set>
                    <p:animEffect transition="in" filter="fade">
                      <p:cBhvr>
                        <p:cTn dur="400"/>
                        <p:tgtEl>
                          <p:spTgt spid="66"/>
                        </p:tgtEl>
                      </p:cBhvr>
                    </p:animEffect>
                    <p:anim calcmode="lin" valueType="num">
                      <p:cBhvr>
                        <p:cTn dur="400" fill="hold"/>
                        <p:tgtEl>
                          <p:spTgt spid="66"/>
                        </p:tgtEl>
                        <p:attrNameLst>
                          <p:attrName>ppt_x</p:attrName>
                        </p:attrNameLst>
                      </p:cBhvr>
                      <p:tavLst>
                        <p:tav tm="0">
                          <p:val>
                            <p:strVal val="#ppt_x"/>
                          </p:val>
                        </p:tav>
                        <p:tav tm="100000">
                          <p:val>
                            <p:strVal val="#ppt_x"/>
                          </p:val>
                        </p:tav>
                      </p:tavLst>
                    </p:anim>
                    <p:anim calcmode="lin" valueType="num">
                      <p:cBhvr>
                        <p:cTn dur="400" fill="hold"/>
                        <p:tgtEl>
                          <p:spTgt spid="66"/>
                        </p:tgtEl>
                        <p:attrNameLst>
                          <p:attrName>ppt_y</p:attrName>
                        </p:attrNameLst>
                      </p:cBhvr>
                      <p:tavLst>
                        <p:tav tm="0">
                          <p:val>
                            <p:strVal val="#ppt_y+.1"/>
                          </p:val>
                        </p:tav>
                        <p:tav tm="100000">
                          <p:val>
                            <p:strVal val="#ppt_y"/>
                          </p:val>
                        </p:tav>
                      </p:tavLst>
                    </p:anim>
                  </p:childTnLst>
                </p:cTn>
              </p:par>
            </p:tnLst>
          </p:tmpl>
        </p:tmplLst>
      </p:bldP>
      <p:bldP spid="68" grpId="0" build="p">
        <p:tmplLst>
          <p:tmpl lvl="1">
            <p:tnLst>
              <p:par>
                <p:cTn presetID="10" presetClass="entr" presetSubtype="0" fill="hold" nodeType="withEffect" nodePh="1">
                  <p:stCondLst>
                    <p:cond delay="800"/>
                  </p:stCondLst>
                  <p:childTnLst>
                    <p:set>
                      <p:cBhvr>
                        <p:cTn dur="1" fill="hold">
                          <p:stCondLst>
                            <p:cond delay="0"/>
                          </p:stCondLst>
                        </p:cTn>
                        <p:tgtEl>
                          <p:spTgt spid="68"/>
                        </p:tgtEl>
                        <p:attrNameLst>
                          <p:attrName>style.visibility</p:attrName>
                        </p:attrNameLst>
                      </p:cBhvr>
                      <p:to>
                        <p:strVal val="visible"/>
                      </p:to>
                    </p:set>
                    <p:animEffect transition="in" filter="fade">
                      <p:cBhvr>
                        <p:cTn dur="500"/>
                        <p:tgtEl>
                          <p:spTgt spid="68"/>
                        </p:tgtEl>
                      </p:cBhvr>
                    </p:animEffect>
                  </p:childTnLst>
                </p:cTn>
              </p:par>
            </p:tnLst>
          </p:tmpl>
        </p:tmplLst>
      </p:bldP>
      <p:bldP spid="69" grpId="0" build="p">
        <p:tmplLst>
          <p:tmpl lvl="1">
            <p:tnLst>
              <p:par>
                <p:cTn presetID="42" presetClass="entr" presetSubtype="0" fill="hold" nodeType="withEffect">
                  <p:stCondLst>
                    <p:cond delay="200"/>
                  </p:stCondLst>
                  <p:childTnLst>
                    <p:set>
                      <p:cBhvr>
                        <p:cTn dur="1" fill="hold">
                          <p:stCondLst>
                            <p:cond delay="0"/>
                          </p:stCondLst>
                        </p:cTn>
                        <p:tgtEl>
                          <p:spTgt spid="69"/>
                        </p:tgtEl>
                        <p:attrNameLst>
                          <p:attrName>style.visibility</p:attrName>
                        </p:attrNameLst>
                      </p:cBhvr>
                      <p:to>
                        <p:strVal val="visible"/>
                      </p:to>
                    </p:set>
                    <p:animEffect transition="in" filter="fade">
                      <p:cBhvr>
                        <p:cTn dur="400"/>
                        <p:tgtEl>
                          <p:spTgt spid="69"/>
                        </p:tgtEl>
                      </p:cBhvr>
                    </p:animEffect>
                    <p:anim calcmode="lin" valueType="num">
                      <p:cBhvr>
                        <p:cTn dur="400" fill="hold"/>
                        <p:tgtEl>
                          <p:spTgt spid="69"/>
                        </p:tgtEl>
                        <p:attrNameLst>
                          <p:attrName>ppt_x</p:attrName>
                        </p:attrNameLst>
                      </p:cBhvr>
                      <p:tavLst>
                        <p:tav tm="0">
                          <p:val>
                            <p:strVal val="#ppt_x"/>
                          </p:val>
                        </p:tav>
                        <p:tav tm="100000">
                          <p:val>
                            <p:strVal val="#ppt_x"/>
                          </p:val>
                        </p:tav>
                      </p:tavLst>
                    </p:anim>
                    <p:anim calcmode="lin" valueType="num">
                      <p:cBhvr>
                        <p:cTn dur="400" fill="hold"/>
                        <p:tgtEl>
                          <p:spTgt spid="69"/>
                        </p:tgtEl>
                        <p:attrNameLst>
                          <p:attrName>ppt_y</p:attrName>
                        </p:attrNameLst>
                      </p:cBhvr>
                      <p:tavLst>
                        <p:tav tm="0">
                          <p:val>
                            <p:strVal val="#ppt_y+.1"/>
                          </p:val>
                        </p:tav>
                        <p:tav tm="100000">
                          <p:val>
                            <p:strVal val="#ppt_y"/>
                          </p:val>
                        </p:tav>
                      </p:tavLst>
                    </p:anim>
                  </p:childTnLst>
                </p:cTn>
              </p:par>
            </p:tnLst>
          </p:tmpl>
        </p:tmplLst>
      </p:bldP>
      <p:bldP spid="71" grpId="0" build="p">
        <p:tmplLst>
          <p:tmpl lvl="1">
            <p:tnLst>
              <p:par>
                <p:cTn presetID="10" presetClass="entr" presetSubtype="0" fill="hold" nodeType="withEffect" nodePh="1">
                  <p:stCondLst>
                    <p:cond delay="80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build="p">
        <p:tmplLst>
          <p:tmpl lvl="1">
            <p:tnLst>
              <p:par>
                <p:cTn presetID="42" presetClass="entr" presetSubtype="0" fill="hold" nodeType="withEffect">
                  <p:stCondLst>
                    <p:cond delay="200"/>
                  </p:stCondLst>
                  <p:childTnLst>
                    <p:set>
                      <p:cBhvr>
                        <p:cTn dur="1" fill="hold">
                          <p:stCondLst>
                            <p:cond delay="0"/>
                          </p:stCondLst>
                        </p:cTn>
                        <p:tgtEl>
                          <p:spTgt spid="72"/>
                        </p:tgtEl>
                        <p:attrNameLst>
                          <p:attrName>style.visibility</p:attrName>
                        </p:attrNameLst>
                      </p:cBhvr>
                      <p:to>
                        <p:strVal val="visible"/>
                      </p:to>
                    </p:set>
                    <p:animEffect transition="in" filter="fade">
                      <p:cBhvr>
                        <p:cTn dur="400"/>
                        <p:tgtEl>
                          <p:spTgt spid="72"/>
                        </p:tgtEl>
                      </p:cBhvr>
                    </p:animEffect>
                    <p:anim calcmode="lin" valueType="num">
                      <p:cBhvr>
                        <p:cTn dur="400" fill="hold"/>
                        <p:tgtEl>
                          <p:spTgt spid="72"/>
                        </p:tgtEl>
                        <p:attrNameLst>
                          <p:attrName>ppt_x</p:attrName>
                        </p:attrNameLst>
                      </p:cBhvr>
                      <p:tavLst>
                        <p:tav tm="0">
                          <p:val>
                            <p:strVal val="#ppt_x"/>
                          </p:val>
                        </p:tav>
                        <p:tav tm="100000">
                          <p:val>
                            <p:strVal val="#ppt_x"/>
                          </p:val>
                        </p:tav>
                      </p:tavLst>
                    </p:anim>
                    <p:anim calcmode="lin" valueType="num">
                      <p:cBhvr>
                        <p:cTn dur="400" fill="hold"/>
                        <p:tgtEl>
                          <p:spTgt spid="72"/>
                        </p:tgtEl>
                        <p:attrNameLst>
                          <p:attrName>ppt_y</p:attrName>
                        </p:attrNameLst>
                      </p:cBhvr>
                      <p:tavLst>
                        <p:tav tm="0">
                          <p:val>
                            <p:strVal val="#ppt_y+.1"/>
                          </p:val>
                        </p:tav>
                        <p:tav tm="100000">
                          <p:val>
                            <p:strVal val="#ppt_y"/>
                          </p:val>
                        </p:tav>
                      </p:tavLst>
                    </p:anim>
                  </p:childTnLst>
                </p:cTn>
              </p:par>
            </p:tnLst>
          </p:tmpl>
        </p:tmplLst>
      </p:bldP>
      <p:bldP spid="75" grpId="0" build="p">
        <p:tmplLst>
          <p:tmpl lvl="1">
            <p:tnLst>
              <p:par>
                <p:cTn presetID="10" presetClass="entr" presetSubtype="0" fill="hold" nodeType="withEffect" nodePh="1">
                  <p:stCondLst>
                    <p:cond delay="80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build="p">
        <p:tmplLst>
          <p:tmpl lvl="1">
            <p:tnLst>
              <p:par>
                <p:cTn presetID="42" presetClass="entr" presetSubtype="0" fill="hold" nodeType="withEffect">
                  <p:stCondLst>
                    <p:cond delay="200"/>
                  </p:stCondLst>
                  <p:childTnLst>
                    <p:set>
                      <p:cBhvr>
                        <p:cTn dur="1" fill="hold">
                          <p:stCondLst>
                            <p:cond delay="0"/>
                          </p:stCondLst>
                        </p:cTn>
                        <p:tgtEl>
                          <p:spTgt spid="76"/>
                        </p:tgtEl>
                        <p:attrNameLst>
                          <p:attrName>style.visibility</p:attrName>
                        </p:attrNameLst>
                      </p:cBhvr>
                      <p:to>
                        <p:strVal val="visible"/>
                      </p:to>
                    </p:set>
                    <p:animEffect transition="in" filter="fade">
                      <p:cBhvr>
                        <p:cTn dur="400"/>
                        <p:tgtEl>
                          <p:spTgt spid="76"/>
                        </p:tgtEl>
                      </p:cBhvr>
                    </p:animEffect>
                    <p:anim calcmode="lin" valueType="num">
                      <p:cBhvr>
                        <p:cTn dur="400" fill="hold"/>
                        <p:tgtEl>
                          <p:spTgt spid="76"/>
                        </p:tgtEl>
                        <p:attrNameLst>
                          <p:attrName>ppt_x</p:attrName>
                        </p:attrNameLst>
                      </p:cBhvr>
                      <p:tavLst>
                        <p:tav tm="0">
                          <p:val>
                            <p:strVal val="#ppt_x"/>
                          </p:val>
                        </p:tav>
                        <p:tav tm="100000">
                          <p:val>
                            <p:strVal val="#ppt_x"/>
                          </p:val>
                        </p:tav>
                      </p:tavLst>
                    </p:anim>
                    <p:anim calcmode="lin" valueType="num">
                      <p:cBhvr>
                        <p:cTn dur="400" fill="hold"/>
                        <p:tgtEl>
                          <p:spTgt spid="76"/>
                        </p:tgtEl>
                        <p:attrNameLst>
                          <p:attrName>ppt_y</p:attrName>
                        </p:attrNameLst>
                      </p:cBhvr>
                      <p:tavLst>
                        <p:tav tm="0">
                          <p:val>
                            <p:strVal val="#ppt_y+.1"/>
                          </p:val>
                        </p:tav>
                        <p:tav tm="100000">
                          <p:val>
                            <p:strVal val="#ppt_y"/>
                          </p:val>
                        </p:tav>
                      </p:tavLst>
                    </p:anim>
                  </p:childTnLst>
                </p:cTn>
              </p:par>
            </p:tnLst>
          </p:tmpl>
        </p:tmplLst>
      </p:bldP>
      <p:bldP spid="78" grpId="0" build="p">
        <p:tmplLst>
          <p:tmpl lvl="1">
            <p:tnLst>
              <p:par>
                <p:cTn presetID="10" presetClass="entr" presetSubtype="0" fill="hold" nodeType="withEffect" nodePh="1">
                  <p:stCondLst>
                    <p:cond delay="80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9" grpId="0" build="p">
        <p:tmplLst>
          <p:tmpl lvl="1">
            <p:tnLst>
              <p:par>
                <p:cTn presetID="42" presetClass="entr" presetSubtype="0" fill="hold" nodeType="withEffect">
                  <p:stCondLst>
                    <p:cond delay="200"/>
                  </p:stCondLst>
                  <p:childTnLst>
                    <p:set>
                      <p:cBhvr>
                        <p:cTn dur="1" fill="hold">
                          <p:stCondLst>
                            <p:cond delay="0"/>
                          </p:stCondLst>
                        </p:cTn>
                        <p:tgtEl>
                          <p:spTgt spid="79"/>
                        </p:tgtEl>
                        <p:attrNameLst>
                          <p:attrName>style.visibility</p:attrName>
                        </p:attrNameLst>
                      </p:cBhvr>
                      <p:to>
                        <p:strVal val="visible"/>
                      </p:to>
                    </p:set>
                    <p:animEffect transition="in" filter="fade">
                      <p:cBhvr>
                        <p:cTn dur="400"/>
                        <p:tgtEl>
                          <p:spTgt spid="79"/>
                        </p:tgtEl>
                      </p:cBhvr>
                    </p:animEffect>
                    <p:anim calcmode="lin" valueType="num">
                      <p:cBhvr>
                        <p:cTn dur="400" fill="hold"/>
                        <p:tgtEl>
                          <p:spTgt spid="79"/>
                        </p:tgtEl>
                        <p:attrNameLst>
                          <p:attrName>ppt_x</p:attrName>
                        </p:attrNameLst>
                      </p:cBhvr>
                      <p:tavLst>
                        <p:tav tm="0">
                          <p:val>
                            <p:strVal val="#ppt_x"/>
                          </p:val>
                        </p:tav>
                        <p:tav tm="100000">
                          <p:val>
                            <p:strVal val="#ppt_x"/>
                          </p:val>
                        </p:tav>
                      </p:tavLst>
                    </p:anim>
                    <p:anim calcmode="lin" valueType="num">
                      <p:cBhvr>
                        <p:cTn dur="400" fill="hold"/>
                        <p:tgtEl>
                          <p:spTgt spid="79"/>
                        </p:tgtEl>
                        <p:attrNameLst>
                          <p:attrName>ppt_y</p:attrName>
                        </p:attrNameLst>
                      </p:cBhvr>
                      <p:tavLst>
                        <p:tav tm="0">
                          <p:val>
                            <p:strVal val="#ppt_y+.1"/>
                          </p:val>
                        </p:tav>
                        <p:tav tm="100000">
                          <p:val>
                            <p:strVal val="#ppt_y"/>
                          </p:val>
                        </p:tav>
                      </p:tavLst>
                    </p:anim>
                  </p:childTnLst>
                </p:cTn>
              </p:par>
            </p:tnLst>
          </p:tmpl>
        </p:tmplLst>
      </p:bldP>
      <p:bldP spid="80" grpId="0" build="p">
        <p:tmplLst>
          <p:tmpl lvl="1">
            <p:tnLst>
              <p:par>
                <p:cTn presetID="42" presetClass="entr" presetSubtype="0" fill="hold" nodeType="withEffect">
                  <p:stCondLst>
                    <p:cond delay="200"/>
                  </p:stCondLst>
                  <p:childTnLst>
                    <p:set>
                      <p:cBhvr>
                        <p:cTn dur="1" fill="hold">
                          <p:stCondLst>
                            <p:cond delay="0"/>
                          </p:stCondLst>
                        </p:cTn>
                        <p:tgtEl>
                          <p:spTgt spid="80"/>
                        </p:tgtEl>
                        <p:attrNameLst>
                          <p:attrName>style.visibility</p:attrName>
                        </p:attrNameLst>
                      </p:cBhvr>
                      <p:to>
                        <p:strVal val="visible"/>
                      </p:to>
                    </p:set>
                    <p:animEffect transition="in" filter="fade">
                      <p:cBhvr>
                        <p:cTn dur="400"/>
                        <p:tgtEl>
                          <p:spTgt spid="80"/>
                        </p:tgtEl>
                      </p:cBhvr>
                    </p:animEffect>
                    <p:anim calcmode="lin" valueType="num">
                      <p:cBhvr>
                        <p:cTn dur="400" fill="hold"/>
                        <p:tgtEl>
                          <p:spTgt spid="80"/>
                        </p:tgtEl>
                        <p:attrNameLst>
                          <p:attrName>ppt_x</p:attrName>
                        </p:attrNameLst>
                      </p:cBhvr>
                      <p:tavLst>
                        <p:tav tm="0">
                          <p:val>
                            <p:strVal val="#ppt_x"/>
                          </p:val>
                        </p:tav>
                        <p:tav tm="100000">
                          <p:val>
                            <p:strVal val="#ppt_x"/>
                          </p:val>
                        </p:tav>
                      </p:tavLst>
                    </p:anim>
                    <p:anim calcmode="lin" valueType="num">
                      <p:cBhvr>
                        <p:cTn dur="400" fill="hold"/>
                        <p:tgtEl>
                          <p:spTgt spid="80"/>
                        </p:tgtEl>
                        <p:attrNameLst>
                          <p:attrName>ppt_y</p:attrName>
                        </p:attrNameLst>
                      </p:cBhvr>
                      <p:tavLst>
                        <p:tav tm="0">
                          <p:val>
                            <p:strVal val="#ppt_y+.1"/>
                          </p:val>
                        </p:tav>
                        <p:tav tm="100000">
                          <p:val>
                            <p:strVal val="#ppt_y"/>
                          </p:val>
                        </p:tav>
                      </p:tavLst>
                    </p:anim>
                  </p:childTnLst>
                </p:cTn>
              </p:par>
            </p:tnLst>
          </p:tmpl>
        </p:tmplLst>
      </p:bldP>
      <p:bldP spid="81" grpId="0" build="p">
        <p:tmplLst>
          <p:tmpl lvl="1">
            <p:tnLst>
              <p:par>
                <p:cTn presetID="42" presetClass="entr" presetSubtype="0" fill="hold" nodeType="withEffect">
                  <p:stCondLst>
                    <p:cond delay="200"/>
                  </p:stCondLst>
                  <p:childTnLst>
                    <p:set>
                      <p:cBhvr>
                        <p:cTn dur="1" fill="hold">
                          <p:stCondLst>
                            <p:cond delay="0"/>
                          </p:stCondLst>
                        </p:cTn>
                        <p:tgtEl>
                          <p:spTgt spid="81"/>
                        </p:tgtEl>
                        <p:attrNameLst>
                          <p:attrName>style.visibility</p:attrName>
                        </p:attrNameLst>
                      </p:cBhvr>
                      <p:to>
                        <p:strVal val="visible"/>
                      </p:to>
                    </p:set>
                    <p:animEffect transition="in" filter="fade">
                      <p:cBhvr>
                        <p:cTn dur="400"/>
                        <p:tgtEl>
                          <p:spTgt spid="81"/>
                        </p:tgtEl>
                      </p:cBhvr>
                    </p:animEffect>
                    <p:anim calcmode="lin" valueType="num">
                      <p:cBhvr>
                        <p:cTn dur="400" fill="hold"/>
                        <p:tgtEl>
                          <p:spTgt spid="81"/>
                        </p:tgtEl>
                        <p:attrNameLst>
                          <p:attrName>ppt_x</p:attrName>
                        </p:attrNameLst>
                      </p:cBhvr>
                      <p:tavLst>
                        <p:tav tm="0">
                          <p:val>
                            <p:strVal val="#ppt_x"/>
                          </p:val>
                        </p:tav>
                        <p:tav tm="100000">
                          <p:val>
                            <p:strVal val="#ppt_x"/>
                          </p:val>
                        </p:tav>
                      </p:tavLst>
                    </p:anim>
                    <p:anim calcmode="lin" valueType="num">
                      <p:cBhvr>
                        <p:cTn dur="400" fill="hold"/>
                        <p:tgtEl>
                          <p:spTgt spid="81"/>
                        </p:tgtEl>
                        <p:attrNameLst>
                          <p:attrName>ppt_y</p:attrName>
                        </p:attrNameLst>
                      </p:cBhvr>
                      <p:tavLst>
                        <p:tav tm="0">
                          <p:val>
                            <p:strVal val="#ppt_y+.1"/>
                          </p:val>
                        </p:tav>
                        <p:tav tm="100000">
                          <p:val>
                            <p:strVal val="#ppt_y"/>
                          </p:val>
                        </p:tav>
                      </p:tavLst>
                    </p:anim>
                  </p:childTnLst>
                </p:cTn>
              </p:par>
            </p:tnLst>
          </p:tmpl>
        </p:tmplLst>
      </p:bldP>
      <p:bldP spid="82" grpId="0" build="p">
        <p:tmplLst>
          <p:tmpl lvl="1">
            <p:tnLst>
              <p:par>
                <p:cTn presetID="42" presetClass="entr" presetSubtype="0" fill="hold" nodeType="withEffect">
                  <p:stCondLst>
                    <p:cond delay="200"/>
                  </p:stCondLst>
                  <p:childTnLst>
                    <p:set>
                      <p:cBhvr>
                        <p:cTn dur="1" fill="hold">
                          <p:stCondLst>
                            <p:cond delay="0"/>
                          </p:stCondLst>
                        </p:cTn>
                        <p:tgtEl>
                          <p:spTgt spid="82"/>
                        </p:tgtEl>
                        <p:attrNameLst>
                          <p:attrName>style.visibility</p:attrName>
                        </p:attrNameLst>
                      </p:cBhvr>
                      <p:to>
                        <p:strVal val="visible"/>
                      </p:to>
                    </p:set>
                    <p:animEffect transition="in" filter="fade">
                      <p:cBhvr>
                        <p:cTn dur="400"/>
                        <p:tgtEl>
                          <p:spTgt spid="82"/>
                        </p:tgtEl>
                      </p:cBhvr>
                    </p:animEffect>
                    <p:anim calcmode="lin" valueType="num">
                      <p:cBhvr>
                        <p:cTn dur="400" fill="hold"/>
                        <p:tgtEl>
                          <p:spTgt spid="82"/>
                        </p:tgtEl>
                        <p:attrNameLst>
                          <p:attrName>ppt_x</p:attrName>
                        </p:attrNameLst>
                      </p:cBhvr>
                      <p:tavLst>
                        <p:tav tm="0">
                          <p:val>
                            <p:strVal val="#ppt_x"/>
                          </p:val>
                        </p:tav>
                        <p:tav tm="100000">
                          <p:val>
                            <p:strVal val="#ppt_x"/>
                          </p:val>
                        </p:tav>
                      </p:tavLst>
                    </p:anim>
                    <p:anim calcmode="lin" valueType="num">
                      <p:cBhvr>
                        <p:cTn dur="400" fill="hold"/>
                        <p:tgtEl>
                          <p:spTgt spid="82"/>
                        </p:tgtEl>
                        <p:attrNameLst>
                          <p:attrName>ppt_y</p:attrName>
                        </p:attrNameLst>
                      </p:cBhvr>
                      <p:tavLst>
                        <p:tav tm="0">
                          <p:val>
                            <p:strVal val="#ppt_y+.1"/>
                          </p:val>
                        </p:tav>
                        <p:tav tm="100000">
                          <p:val>
                            <p:strVal val="#ppt_y"/>
                          </p:val>
                        </p:tav>
                      </p:tavLst>
                    </p:anim>
                  </p:childTnLst>
                </p:cTn>
              </p:par>
            </p:tnLst>
          </p:tmpl>
        </p:tmplLst>
      </p:bldP>
      <p:bldP spid="83" grpId="0" build="p">
        <p:tmplLst>
          <p:tmpl lvl="1">
            <p:tnLst>
              <p:par>
                <p:cTn presetID="42" presetClass="entr" presetSubtype="0" fill="hold" nodeType="withEffect">
                  <p:stCondLst>
                    <p:cond delay="200"/>
                  </p:stCondLst>
                  <p:childTnLst>
                    <p:set>
                      <p:cBhvr>
                        <p:cTn dur="1" fill="hold">
                          <p:stCondLst>
                            <p:cond delay="0"/>
                          </p:stCondLst>
                        </p:cTn>
                        <p:tgtEl>
                          <p:spTgt spid="83"/>
                        </p:tgtEl>
                        <p:attrNameLst>
                          <p:attrName>style.visibility</p:attrName>
                        </p:attrNameLst>
                      </p:cBhvr>
                      <p:to>
                        <p:strVal val="visible"/>
                      </p:to>
                    </p:set>
                    <p:animEffect transition="in" filter="fade">
                      <p:cBhvr>
                        <p:cTn dur="400"/>
                        <p:tgtEl>
                          <p:spTgt spid="83"/>
                        </p:tgtEl>
                      </p:cBhvr>
                    </p:animEffect>
                    <p:anim calcmode="lin" valueType="num">
                      <p:cBhvr>
                        <p:cTn dur="400" fill="hold"/>
                        <p:tgtEl>
                          <p:spTgt spid="83"/>
                        </p:tgtEl>
                        <p:attrNameLst>
                          <p:attrName>ppt_x</p:attrName>
                        </p:attrNameLst>
                      </p:cBhvr>
                      <p:tavLst>
                        <p:tav tm="0">
                          <p:val>
                            <p:strVal val="#ppt_x"/>
                          </p:val>
                        </p:tav>
                        <p:tav tm="100000">
                          <p:val>
                            <p:strVal val="#ppt_x"/>
                          </p:val>
                        </p:tav>
                      </p:tavLst>
                    </p:anim>
                    <p:anim calcmode="lin" valueType="num">
                      <p:cBhvr>
                        <p:cTn dur="400" fill="hold"/>
                        <p:tgtEl>
                          <p:spTgt spid="83"/>
                        </p:tgtEl>
                        <p:attrNameLst>
                          <p:attrName>ppt_y</p:attrName>
                        </p:attrNameLst>
                      </p:cBhvr>
                      <p:tavLst>
                        <p:tav tm="0">
                          <p:val>
                            <p:strVal val="#ppt_y+.1"/>
                          </p:val>
                        </p:tav>
                        <p:tav tm="100000">
                          <p:val>
                            <p:strVal val="#ppt_y"/>
                          </p:val>
                        </p:tav>
                      </p:tavLst>
                    </p:anim>
                  </p:childTnLst>
                </p:cTn>
              </p:par>
            </p:tnLst>
          </p:tmpl>
        </p:tmplLst>
      </p:bldP>
      <p:bldP spid="84" grpId="0" build="p">
        <p:tmplLst>
          <p:tmpl lvl="1">
            <p:tnLst>
              <p:par>
                <p:cTn presetID="42" presetClass="entr" presetSubtype="0" fill="hold" nodeType="withEffect">
                  <p:stCondLst>
                    <p:cond delay="200"/>
                  </p:stCondLst>
                  <p:childTnLst>
                    <p:set>
                      <p:cBhvr>
                        <p:cTn dur="1" fill="hold">
                          <p:stCondLst>
                            <p:cond delay="0"/>
                          </p:stCondLst>
                        </p:cTn>
                        <p:tgtEl>
                          <p:spTgt spid="84"/>
                        </p:tgtEl>
                        <p:attrNameLst>
                          <p:attrName>style.visibility</p:attrName>
                        </p:attrNameLst>
                      </p:cBhvr>
                      <p:to>
                        <p:strVal val="visible"/>
                      </p:to>
                    </p:set>
                    <p:animEffect transition="in" filter="fade">
                      <p:cBhvr>
                        <p:cTn dur="400"/>
                        <p:tgtEl>
                          <p:spTgt spid="84"/>
                        </p:tgtEl>
                      </p:cBhvr>
                    </p:animEffect>
                    <p:anim calcmode="lin" valueType="num">
                      <p:cBhvr>
                        <p:cTn dur="400" fill="hold"/>
                        <p:tgtEl>
                          <p:spTgt spid="84"/>
                        </p:tgtEl>
                        <p:attrNameLst>
                          <p:attrName>ppt_x</p:attrName>
                        </p:attrNameLst>
                      </p:cBhvr>
                      <p:tavLst>
                        <p:tav tm="0">
                          <p:val>
                            <p:strVal val="#ppt_x"/>
                          </p:val>
                        </p:tav>
                        <p:tav tm="100000">
                          <p:val>
                            <p:strVal val="#ppt_x"/>
                          </p:val>
                        </p:tav>
                      </p:tavLst>
                    </p:anim>
                    <p:anim calcmode="lin" valueType="num">
                      <p:cBhvr>
                        <p:cTn dur="400" fill="hold"/>
                        <p:tgtEl>
                          <p:spTgt spid="8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ntent dark">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02709" y="270484"/>
            <a:ext cx="9144000" cy="359817"/>
          </a:xfrm>
          <a:prstGeom prst="rect">
            <a:avLst/>
          </a:prstGeom>
        </p:spPr>
        <p:txBody>
          <a:bodyPr vert="horz" lIns="0" tIns="40504" rIns="0" bIns="40504" anchor="ctr"/>
          <a:lstStyle>
            <a:lvl1pPr marL="0" indent="0" algn="l">
              <a:lnSpc>
                <a:spcPct val="100000"/>
              </a:lnSpc>
              <a:spcBef>
                <a:spcPts val="0"/>
              </a:spcBef>
              <a:buNone/>
              <a:defRPr sz="2778" b="1">
                <a:solidFill>
                  <a:schemeClr val="bg1"/>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sp>
        <p:nvSpPr>
          <p:cNvPr id="4" name="Text Placeholder 7"/>
          <p:cNvSpPr>
            <a:spLocks noGrp="1"/>
          </p:cNvSpPr>
          <p:nvPr>
            <p:ph type="body" sz="quarter" idx="11" hasCustomPrompt="1"/>
          </p:nvPr>
        </p:nvSpPr>
        <p:spPr>
          <a:xfrm>
            <a:off x="502709" y="689252"/>
            <a:ext cx="9144000" cy="190376"/>
          </a:xfrm>
          <a:prstGeom prst="rect">
            <a:avLst/>
          </a:prstGeom>
        </p:spPr>
        <p:txBody>
          <a:bodyPr vert="horz" lIns="0" tIns="40504" rIns="0" bIns="40504" anchor="ctr"/>
          <a:lstStyle>
            <a:lvl1pPr marL="0" indent="0" algn="l">
              <a:lnSpc>
                <a:spcPct val="100000"/>
              </a:lnSpc>
              <a:spcBef>
                <a:spcPts val="0"/>
              </a:spcBef>
              <a:spcAft>
                <a:spcPts val="0"/>
              </a:spcAft>
              <a:buNone/>
              <a:defRPr sz="1333" b="0">
                <a:solidFill>
                  <a:schemeClr val="accent3"/>
                </a:solidFill>
                <a:latin typeface="Lato Light"/>
                <a:cs typeface="Lato Light"/>
              </a:defRPr>
            </a:lvl1pPr>
          </a:lstStyle>
          <a:p>
            <a:pPr lvl="0"/>
            <a:r>
              <a:rPr lang="es-ES_tradnl" dirty="0" err="1"/>
              <a:t>Subtitle</a:t>
            </a:r>
            <a:r>
              <a:rPr lang="es-ES_tradnl" dirty="0"/>
              <a:t> </a:t>
            </a:r>
            <a:r>
              <a:rPr lang="es-ES_tradnl" dirty="0" err="1"/>
              <a:t>Example</a:t>
            </a:r>
            <a:endParaRPr lang="es-ES_tradnl" dirty="0"/>
          </a:p>
        </p:txBody>
      </p:sp>
    </p:spTree>
    <p:extLst>
      <p:ext uri="{BB962C8B-B14F-4D97-AF65-F5344CB8AC3E}">
        <p14:creationId xmlns:p14="http://schemas.microsoft.com/office/powerpoint/2010/main" val="108916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400"/>
                                        <p:tgtEl>
                                          <p:spTgt spid="6">
                                            <p:txEl>
                                              <p:pRg st="0" end="0"/>
                                            </p:txEl>
                                          </p:spTgt>
                                        </p:tgtEl>
                                      </p:cBhvr>
                                    </p:animEffect>
                                    <p:anim calcmode="lin" valueType="num">
                                      <p:cBhvr>
                                        <p:cTn id="8"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42" presetClass="entr" presetSubtype="0" fill="hold" nodeType="withEffect">
                  <p:stCondLst>
                    <p:cond delay="200"/>
                  </p:stCondLst>
                  <p:childTnLst>
                    <p:set>
                      <p:cBhvr>
                        <p:cTn dur="1" fill="hold">
                          <p:stCondLst>
                            <p:cond delay="0"/>
                          </p:stCondLst>
                        </p:cTn>
                        <p:tgtEl>
                          <p:spTgt spid="6"/>
                        </p:tgtEl>
                        <p:attrNameLst>
                          <p:attrName>style.visibility</p:attrName>
                        </p:attrNameLst>
                      </p:cBhvr>
                      <p:to>
                        <p:strVal val="visible"/>
                      </p:to>
                    </p:set>
                    <p:animEffect transition="in" filter="fade">
                      <p:cBhvr>
                        <p:cTn dur="400"/>
                        <p:tgtEl>
                          <p:spTgt spid="6"/>
                        </p:tgtEl>
                      </p:cBhvr>
                    </p:animEffect>
                    <p:anim calcmode="lin" valueType="num">
                      <p:cBhvr>
                        <p:cTn dur="400" fill="hold"/>
                        <p:tgtEl>
                          <p:spTgt spid="6"/>
                        </p:tgtEl>
                        <p:attrNameLst>
                          <p:attrName>ppt_x</p:attrName>
                        </p:attrNameLst>
                      </p:cBhvr>
                      <p:tavLst>
                        <p:tav tm="0">
                          <p:val>
                            <p:strVal val="#ppt_x"/>
                          </p:val>
                        </p:tav>
                        <p:tav tm="100000">
                          <p:val>
                            <p:strVal val="#ppt_x"/>
                          </p:val>
                        </p:tav>
                      </p:tavLst>
                    </p:anim>
                    <p:anim calcmode="lin" valueType="num">
                      <p:cBhvr>
                        <p:cTn dur="400" fill="hold"/>
                        <p:tgtEl>
                          <p:spTgt spid="6"/>
                        </p:tgtEl>
                        <p:attrNameLst>
                          <p:attrName>ppt_y</p:attrName>
                        </p:attrNameLst>
                      </p:cBhvr>
                      <p:tavLst>
                        <p:tav tm="0">
                          <p:val>
                            <p:strVal val="#ppt_y+.1"/>
                          </p:val>
                        </p:tav>
                        <p:tav tm="100000">
                          <p:val>
                            <p:strVal val="#ppt_y"/>
                          </p:val>
                        </p:tav>
                      </p:tavLst>
                    </p:anim>
                  </p:childTnLst>
                </p:cTn>
              </p:par>
            </p:tnLst>
          </p:tmpl>
        </p:tmplLst>
      </p:bldP>
      <p:bldP spid="4" grpId="0" build="p">
        <p:tmplLst>
          <p:tmpl lvl="1">
            <p:tnLst>
              <p:par>
                <p:cTn presetID="42"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Simple slide 01">
    <p:spTree>
      <p:nvGrpSpPr>
        <p:cNvPr id="1" name=""/>
        <p:cNvGrpSpPr/>
        <p:nvPr/>
      </p:nvGrpSpPr>
      <p:grpSpPr>
        <a:xfrm>
          <a:off x="0" y="0"/>
          <a:ext cx="0" cy="0"/>
          <a:chOff x="0" y="0"/>
          <a:chExt cx="0" cy="0"/>
        </a:xfrm>
      </p:grpSpPr>
      <p:sp>
        <p:nvSpPr>
          <p:cNvPr id="171" name="Picture Placeholder 170"/>
          <p:cNvSpPr>
            <a:spLocks noGrp="1"/>
          </p:cNvSpPr>
          <p:nvPr>
            <p:ph type="pic" sz="quarter" idx="17"/>
          </p:nvPr>
        </p:nvSpPr>
        <p:spPr>
          <a:xfrm>
            <a:off x="0" y="1"/>
            <a:ext cx="10140598" cy="5699125"/>
          </a:xfrm>
          <a:prstGeom prst="rect">
            <a:avLst/>
          </a:prstGeom>
        </p:spPr>
        <p:txBody>
          <a:bodyPr vert="horz" anchor="ctr"/>
          <a:lstStyle>
            <a:lvl1pPr marL="0" indent="0" algn="ctr">
              <a:buNone/>
              <a:defRPr/>
            </a:lvl1pPr>
          </a:lstStyle>
          <a:p>
            <a:endParaRPr lang="en-US" dirty="0"/>
          </a:p>
        </p:txBody>
      </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spTree>
    <p:extLst>
      <p:ext uri="{BB962C8B-B14F-4D97-AF65-F5344CB8AC3E}">
        <p14:creationId xmlns:p14="http://schemas.microsoft.com/office/powerpoint/2010/main" val="1034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Simple slide 01">
    <p:spTree>
      <p:nvGrpSpPr>
        <p:cNvPr id="1" name=""/>
        <p:cNvGrpSpPr/>
        <p:nvPr/>
      </p:nvGrpSpPr>
      <p:grpSpPr>
        <a:xfrm>
          <a:off x="0" y="0"/>
          <a:ext cx="0" cy="0"/>
          <a:chOff x="0" y="0"/>
          <a:chExt cx="0" cy="0"/>
        </a:xfrm>
      </p:grpSpPr>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Tree>
    <p:extLst>
      <p:ext uri="{BB962C8B-B14F-4D97-AF65-F5344CB8AC3E}">
        <p14:creationId xmlns:p14="http://schemas.microsoft.com/office/powerpoint/2010/main" val="23633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Simple slide 01">
    <p:spTree>
      <p:nvGrpSpPr>
        <p:cNvPr id="1" name=""/>
        <p:cNvGrpSpPr/>
        <p:nvPr/>
      </p:nvGrpSpPr>
      <p:grpSpPr>
        <a:xfrm>
          <a:off x="0" y="0"/>
          <a:ext cx="0" cy="0"/>
          <a:chOff x="0" y="0"/>
          <a:chExt cx="0" cy="0"/>
        </a:xfrm>
      </p:grpSpPr>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382399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Simple slide 01">
    <p:spTree>
      <p:nvGrpSpPr>
        <p:cNvPr id="1" name=""/>
        <p:cNvGrpSpPr/>
        <p:nvPr/>
      </p:nvGrpSpPr>
      <p:grpSpPr>
        <a:xfrm>
          <a:off x="0" y="0"/>
          <a:ext cx="0" cy="0"/>
          <a:chOff x="0" y="0"/>
          <a:chExt cx="0" cy="0"/>
        </a:xfrm>
      </p:grpSpPr>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20543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Simple slide 01">
    <p:spTree>
      <p:nvGrpSpPr>
        <p:cNvPr id="1" name=""/>
        <p:cNvGrpSpPr/>
        <p:nvPr/>
      </p:nvGrpSpPr>
      <p:grpSpPr>
        <a:xfrm>
          <a:off x="0" y="0"/>
          <a:ext cx="0" cy="0"/>
          <a:chOff x="0" y="0"/>
          <a:chExt cx="0" cy="0"/>
        </a:xfrm>
      </p:grpSpPr>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36145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slide 01">
    <p:spTree>
      <p:nvGrpSpPr>
        <p:cNvPr id="1" name=""/>
        <p:cNvGrpSpPr/>
        <p:nvPr/>
      </p:nvGrpSpPr>
      <p:grpSpPr>
        <a:xfrm>
          <a:off x="0" y="0"/>
          <a:ext cx="0" cy="0"/>
          <a:chOff x="0" y="0"/>
          <a:chExt cx="0" cy="0"/>
        </a:xfrm>
      </p:grpSpPr>
      <p:sp>
        <p:nvSpPr>
          <p:cNvPr id="28" name="Isosceles Triangle 27"/>
          <p:cNvSpPr/>
          <p:nvPr userDrawn="1"/>
        </p:nvSpPr>
        <p:spPr>
          <a:xfrm rot="16200000">
            <a:off x="9501638" y="-331705"/>
            <a:ext cx="715779" cy="685612"/>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9" name="Isosceles Triangle 28"/>
          <p:cNvSpPr/>
          <p:nvPr userDrawn="1"/>
        </p:nvSpPr>
        <p:spPr>
          <a:xfrm rot="5400000">
            <a:off x="9501638" y="22125"/>
            <a:ext cx="715779" cy="685612"/>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0" name="Isosceles Triangle 29"/>
          <p:cNvSpPr/>
          <p:nvPr userDrawn="1"/>
        </p:nvSpPr>
        <p:spPr>
          <a:xfrm rot="16200000">
            <a:off x="9501638" y="37595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1" name="Isosceles Triangle 30"/>
          <p:cNvSpPr/>
          <p:nvPr userDrawn="1"/>
        </p:nvSpPr>
        <p:spPr>
          <a:xfrm rot="5400000">
            <a:off x="9501638" y="733844"/>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2" name="Isosceles Triangle 31"/>
          <p:cNvSpPr/>
          <p:nvPr userDrawn="1"/>
        </p:nvSpPr>
        <p:spPr>
          <a:xfrm rot="16200000">
            <a:off x="9501638" y="1091734"/>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5400000">
            <a:off x="8816026" y="-34263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16200000">
            <a:off x="8816026" y="11195"/>
            <a:ext cx="715779" cy="685612"/>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5400000">
            <a:off x="8816026" y="365025"/>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8816026" y="718855"/>
            <a:ext cx="715779" cy="685612"/>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5400000">
            <a:off x="8830137" y="1076744"/>
            <a:ext cx="715779" cy="685612"/>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16200000">
            <a:off x="8830137" y="1434634"/>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8144525" y="-331705"/>
            <a:ext cx="715779" cy="68561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8144525" y="22125"/>
            <a:ext cx="715779" cy="685612"/>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8144525" y="375955"/>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8144525" y="733844"/>
            <a:ext cx="715779" cy="685612"/>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8158636" y="1091734"/>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7458913" y="-342635"/>
            <a:ext cx="715779" cy="685612"/>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3" name="Isosceles Triangle 52"/>
          <p:cNvSpPr/>
          <p:nvPr userDrawn="1"/>
        </p:nvSpPr>
        <p:spPr>
          <a:xfrm rot="16200000">
            <a:off x="7458913" y="11195"/>
            <a:ext cx="715779" cy="685612"/>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6787412" y="-331705"/>
            <a:ext cx="715779" cy="685612"/>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787412" y="22125"/>
            <a:ext cx="715779" cy="685612"/>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 name="Text Placeholder 7"/>
          <p:cNvSpPr>
            <a:spLocks noGrp="1"/>
          </p:cNvSpPr>
          <p:nvPr>
            <p:ph type="body" sz="quarter" idx="10" hasCustomPrompt="1"/>
          </p:nvPr>
        </p:nvSpPr>
        <p:spPr>
          <a:xfrm>
            <a:off x="1180042" y="935177"/>
            <a:ext cx="7679290" cy="359817"/>
          </a:xfrm>
          <a:prstGeom prst="rect">
            <a:avLst/>
          </a:prstGeom>
        </p:spPr>
        <p:txBody>
          <a:bodyPr vert="horz" lIns="0" tIns="40504" rIns="0" bIns="40504" anchor="ctr"/>
          <a:lstStyle>
            <a:lvl1pPr marL="0" indent="0" algn="l">
              <a:lnSpc>
                <a:spcPct val="100000"/>
              </a:lnSpc>
              <a:spcBef>
                <a:spcPts val="0"/>
              </a:spcBef>
              <a:buNone/>
              <a:defRPr sz="3333"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14778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userDrawn="1"/>
        </p:nvCxnSpPr>
        <p:spPr>
          <a:xfrm flipH="1">
            <a:off x="1180042" y="77070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 name="Picture Placeholder 3"/>
          <p:cNvSpPr>
            <a:spLocks noGrp="1"/>
          </p:cNvSpPr>
          <p:nvPr>
            <p:ph type="pic" sz="quarter" idx="11"/>
          </p:nvPr>
        </p:nvSpPr>
        <p:spPr>
          <a:xfrm>
            <a:off x="1180043" y="1778000"/>
            <a:ext cx="1721014" cy="1930400"/>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sp>
        <p:nvSpPr>
          <p:cNvPr id="42" name="Text Placeholder 7"/>
          <p:cNvSpPr>
            <a:spLocks noGrp="1"/>
          </p:cNvSpPr>
          <p:nvPr>
            <p:ph type="body" sz="quarter" idx="23" hasCustomPrompt="1"/>
          </p:nvPr>
        </p:nvSpPr>
        <p:spPr>
          <a:xfrm>
            <a:off x="1180043" y="3934815"/>
            <a:ext cx="1735718" cy="359817"/>
          </a:xfrm>
          <a:prstGeom prst="rect">
            <a:avLst/>
          </a:prstGeom>
        </p:spPr>
        <p:txBody>
          <a:bodyPr vert="horz" lIns="0" tIns="40504" rIns="0" bIns="40504" anchor="ctr"/>
          <a:lstStyle>
            <a:lvl1pPr marL="0" indent="0" algn="ctr">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Name</a:t>
            </a:r>
            <a:r>
              <a:rPr lang="es-ES_tradnl" dirty="0"/>
              <a:t> and </a:t>
            </a:r>
            <a:r>
              <a:rPr lang="es-ES_tradnl" dirty="0" err="1"/>
              <a:t>Last</a:t>
            </a:r>
            <a:r>
              <a:rPr lang="es-ES_tradnl" dirty="0"/>
              <a:t> </a:t>
            </a:r>
            <a:r>
              <a:rPr lang="es-ES_tradnl" dirty="0" err="1"/>
              <a:t>name</a:t>
            </a:r>
            <a:endParaRPr lang="es-ES_tradnl" dirty="0"/>
          </a:p>
        </p:txBody>
      </p:sp>
      <p:cxnSp>
        <p:nvCxnSpPr>
          <p:cNvPr id="43" name="Straight Connector 42"/>
          <p:cNvCxnSpPr/>
          <p:nvPr userDrawn="1"/>
        </p:nvCxnSpPr>
        <p:spPr>
          <a:xfrm>
            <a:off x="1180043" y="3849831"/>
            <a:ext cx="172101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9" name="Text Placeholder 2"/>
          <p:cNvSpPr>
            <a:spLocks noGrp="1"/>
          </p:cNvSpPr>
          <p:nvPr>
            <p:ph type="body" sz="quarter" idx="24" hasCustomPrompt="1"/>
          </p:nvPr>
        </p:nvSpPr>
        <p:spPr>
          <a:xfrm>
            <a:off x="1180926" y="42142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Member area</a:t>
            </a:r>
          </a:p>
        </p:txBody>
      </p:sp>
      <p:sp>
        <p:nvSpPr>
          <p:cNvPr id="50" name="Text Placeholder 7"/>
          <p:cNvSpPr>
            <a:spLocks noGrp="1" noChangeAspect="1"/>
          </p:cNvSpPr>
          <p:nvPr>
            <p:ph type="body" sz="quarter" idx="12" hasCustomPrompt="1"/>
          </p:nvPr>
        </p:nvSpPr>
        <p:spPr>
          <a:xfrm>
            <a:off x="1180926"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1"/>
                </a:solidFill>
                <a:latin typeface="FontAwesome Regular"/>
                <a:cs typeface="FontAwesome Regular"/>
              </a:defRPr>
            </a:lvl1pPr>
          </a:lstStyle>
          <a:p>
            <a:pPr lvl="0"/>
            <a:r>
              <a:rPr lang="es-ES_tradnl" dirty="0" err="1"/>
              <a:t>icon</a:t>
            </a:r>
            <a:endParaRPr lang="es-ES_tradnl" dirty="0"/>
          </a:p>
        </p:txBody>
      </p:sp>
      <p:sp>
        <p:nvSpPr>
          <p:cNvPr id="51" name="Text Placeholder 7"/>
          <p:cNvSpPr>
            <a:spLocks noGrp="1" noChangeAspect="1"/>
          </p:cNvSpPr>
          <p:nvPr>
            <p:ph type="body" sz="quarter" idx="25" hasCustomPrompt="1"/>
          </p:nvPr>
        </p:nvSpPr>
        <p:spPr>
          <a:xfrm>
            <a:off x="1636889"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2"/>
                </a:solidFill>
                <a:latin typeface="FontAwesome Regular"/>
                <a:cs typeface="FontAwesome Regular"/>
              </a:defRPr>
            </a:lvl1pPr>
          </a:lstStyle>
          <a:p>
            <a:pPr lvl="0"/>
            <a:r>
              <a:rPr lang="es-ES_tradnl" dirty="0" err="1"/>
              <a:t>icon</a:t>
            </a:r>
            <a:endParaRPr lang="es-ES_tradnl" dirty="0"/>
          </a:p>
        </p:txBody>
      </p:sp>
      <p:sp>
        <p:nvSpPr>
          <p:cNvPr id="54" name="Text Placeholder 7"/>
          <p:cNvSpPr>
            <a:spLocks noGrp="1" noChangeAspect="1"/>
          </p:cNvSpPr>
          <p:nvPr>
            <p:ph type="body" sz="quarter" idx="26" hasCustomPrompt="1"/>
          </p:nvPr>
        </p:nvSpPr>
        <p:spPr>
          <a:xfrm>
            <a:off x="2102556"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3"/>
                </a:solidFill>
                <a:latin typeface="FontAwesome Regular"/>
                <a:cs typeface="FontAwesome Regular"/>
              </a:defRPr>
            </a:lvl1pPr>
          </a:lstStyle>
          <a:p>
            <a:pPr lvl="0"/>
            <a:r>
              <a:rPr lang="es-ES_tradnl" dirty="0" err="1"/>
              <a:t>icon</a:t>
            </a:r>
            <a:endParaRPr lang="es-ES_tradnl" dirty="0"/>
          </a:p>
        </p:txBody>
      </p:sp>
      <p:sp>
        <p:nvSpPr>
          <p:cNvPr id="55" name="Text Placeholder 7"/>
          <p:cNvSpPr>
            <a:spLocks noGrp="1" noChangeAspect="1"/>
          </p:cNvSpPr>
          <p:nvPr>
            <p:ph type="body" sz="quarter" idx="27" hasCustomPrompt="1"/>
          </p:nvPr>
        </p:nvSpPr>
        <p:spPr>
          <a:xfrm>
            <a:off x="2554112"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4"/>
                </a:solidFill>
                <a:latin typeface="FontAwesome Regular"/>
                <a:cs typeface="FontAwesome Regular"/>
              </a:defRPr>
            </a:lvl1pPr>
          </a:lstStyle>
          <a:p>
            <a:pPr lvl="0"/>
            <a:r>
              <a:rPr lang="es-ES_tradnl" dirty="0" err="1"/>
              <a:t>icon</a:t>
            </a:r>
            <a:endParaRPr lang="es-ES_tradnl" dirty="0"/>
          </a:p>
        </p:txBody>
      </p:sp>
      <p:sp>
        <p:nvSpPr>
          <p:cNvPr id="91" name="Picture Placeholder 3"/>
          <p:cNvSpPr>
            <a:spLocks noGrp="1"/>
          </p:cNvSpPr>
          <p:nvPr>
            <p:ph type="pic" sz="quarter" idx="28"/>
          </p:nvPr>
        </p:nvSpPr>
        <p:spPr>
          <a:xfrm>
            <a:off x="3155599" y="1778000"/>
            <a:ext cx="1721014" cy="1930400"/>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sp>
        <p:nvSpPr>
          <p:cNvPr id="92" name="Text Placeholder 7"/>
          <p:cNvSpPr>
            <a:spLocks noGrp="1"/>
          </p:cNvSpPr>
          <p:nvPr>
            <p:ph type="body" sz="quarter" idx="29" hasCustomPrompt="1"/>
          </p:nvPr>
        </p:nvSpPr>
        <p:spPr>
          <a:xfrm>
            <a:off x="3155599" y="3934815"/>
            <a:ext cx="1735718" cy="359817"/>
          </a:xfrm>
          <a:prstGeom prst="rect">
            <a:avLst/>
          </a:prstGeom>
        </p:spPr>
        <p:txBody>
          <a:bodyPr vert="horz" lIns="0" tIns="40504" rIns="0" bIns="40504" anchor="ctr"/>
          <a:lstStyle>
            <a:lvl1pPr marL="0" indent="0" algn="ctr">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Name</a:t>
            </a:r>
            <a:r>
              <a:rPr lang="es-ES_tradnl" dirty="0"/>
              <a:t> and </a:t>
            </a:r>
            <a:r>
              <a:rPr lang="es-ES_tradnl" dirty="0" err="1"/>
              <a:t>Last</a:t>
            </a:r>
            <a:r>
              <a:rPr lang="es-ES_tradnl" dirty="0"/>
              <a:t> </a:t>
            </a:r>
            <a:r>
              <a:rPr lang="es-ES_tradnl" dirty="0" err="1"/>
              <a:t>name</a:t>
            </a:r>
            <a:endParaRPr lang="es-ES_tradnl" dirty="0"/>
          </a:p>
        </p:txBody>
      </p:sp>
      <p:cxnSp>
        <p:nvCxnSpPr>
          <p:cNvPr id="93" name="Straight Connector 92"/>
          <p:cNvCxnSpPr/>
          <p:nvPr userDrawn="1"/>
        </p:nvCxnSpPr>
        <p:spPr>
          <a:xfrm>
            <a:off x="3155599" y="3849831"/>
            <a:ext cx="172101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4" name="Text Placeholder 2"/>
          <p:cNvSpPr>
            <a:spLocks noGrp="1"/>
          </p:cNvSpPr>
          <p:nvPr>
            <p:ph type="body" sz="quarter" idx="30" hasCustomPrompt="1"/>
          </p:nvPr>
        </p:nvSpPr>
        <p:spPr>
          <a:xfrm>
            <a:off x="3156482" y="42142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Member area</a:t>
            </a:r>
          </a:p>
        </p:txBody>
      </p:sp>
      <p:sp>
        <p:nvSpPr>
          <p:cNvPr id="95" name="Text Placeholder 7"/>
          <p:cNvSpPr>
            <a:spLocks noGrp="1" noChangeAspect="1"/>
          </p:cNvSpPr>
          <p:nvPr>
            <p:ph type="body" sz="quarter" idx="31" hasCustomPrompt="1"/>
          </p:nvPr>
        </p:nvSpPr>
        <p:spPr>
          <a:xfrm>
            <a:off x="3156482"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1"/>
                </a:solidFill>
                <a:latin typeface="FontAwesome Regular"/>
                <a:cs typeface="FontAwesome Regular"/>
              </a:defRPr>
            </a:lvl1pPr>
          </a:lstStyle>
          <a:p>
            <a:pPr lvl="0"/>
            <a:r>
              <a:rPr lang="es-ES_tradnl" dirty="0" err="1"/>
              <a:t>icon</a:t>
            </a:r>
            <a:endParaRPr lang="es-ES_tradnl" dirty="0"/>
          </a:p>
        </p:txBody>
      </p:sp>
      <p:sp>
        <p:nvSpPr>
          <p:cNvPr id="96" name="Text Placeholder 7"/>
          <p:cNvSpPr>
            <a:spLocks noGrp="1" noChangeAspect="1"/>
          </p:cNvSpPr>
          <p:nvPr>
            <p:ph type="body" sz="quarter" idx="32" hasCustomPrompt="1"/>
          </p:nvPr>
        </p:nvSpPr>
        <p:spPr>
          <a:xfrm>
            <a:off x="3612445"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2"/>
                </a:solidFill>
                <a:latin typeface="FontAwesome Regular"/>
                <a:cs typeface="FontAwesome Regular"/>
              </a:defRPr>
            </a:lvl1pPr>
          </a:lstStyle>
          <a:p>
            <a:pPr lvl="0"/>
            <a:r>
              <a:rPr lang="es-ES_tradnl" dirty="0" err="1"/>
              <a:t>icon</a:t>
            </a:r>
            <a:endParaRPr lang="es-ES_tradnl" dirty="0"/>
          </a:p>
        </p:txBody>
      </p:sp>
      <p:sp>
        <p:nvSpPr>
          <p:cNvPr id="97" name="Text Placeholder 7"/>
          <p:cNvSpPr>
            <a:spLocks noGrp="1" noChangeAspect="1"/>
          </p:cNvSpPr>
          <p:nvPr>
            <p:ph type="body" sz="quarter" idx="33" hasCustomPrompt="1"/>
          </p:nvPr>
        </p:nvSpPr>
        <p:spPr>
          <a:xfrm>
            <a:off x="4078112"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3"/>
                </a:solidFill>
                <a:latin typeface="FontAwesome Regular"/>
                <a:cs typeface="FontAwesome Regular"/>
              </a:defRPr>
            </a:lvl1pPr>
          </a:lstStyle>
          <a:p>
            <a:pPr lvl="0"/>
            <a:r>
              <a:rPr lang="es-ES_tradnl" dirty="0" err="1"/>
              <a:t>icon</a:t>
            </a:r>
            <a:endParaRPr lang="es-ES_tradnl" dirty="0"/>
          </a:p>
        </p:txBody>
      </p:sp>
      <p:sp>
        <p:nvSpPr>
          <p:cNvPr id="98" name="Text Placeholder 7"/>
          <p:cNvSpPr>
            <a:spLocks noGrp="1" noChangeAspect="1"/>
          </p:cNvSpPr>
          <p:nvPr>
            <p:ph type="body" sz="quarter" idx="34" hasCustomPrompt="1"/>
          </p:nvPr>
        </p:nvSpPr>
        <p:spPr>
          <a:xfrm>
            <a:off x="4529667"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4"/>
                </a:solidFill>
                <a:latin typeface="FontAwesome Regular"/>
                <a:cs typeface="FontAwesome Regular"/>
              </a:defRPr>
            </a:lvl1pPr>
          </a:lstStyle>
          <a:p>
            <a:pPr lvl="0"/>
            <a:r>
              <a:rPr lang="es-ES_tradnl" dirty="0" err="1"/>
              <a:t>icon</a:t>
            </a:r>
            <a:endParaRPr lang="es-ES_tradnl" dirty="0"/>
          </a:p>
        </p:txBody>
      </p:sp>
      <p:sp>
        <p:nvSpPr>
          <p:cNvPr id="99" name="Picture Placeholder 3"/>
          <p:cNvSpPr>
            <a:spLocks noGrp="1"/>
          </p:cNvSpPr>
          <p:nvPr>
            <p:ph type="pic" sz="quarter" idx="35"/>
          </p:nvPr>
        </p:nvSpPr>
        <p:spPr>
          <a:xfrm>
            <a:off x="5123814" y="1778000"/>
            <a:ext cx="1721014" cy="1930400"/>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sp>
        <p:nvSpPr>
          <p:cNvPr id="100" name="Text Placeholder 7"/>
          <p:cNvSpPr>
            <a:spLocks noGrp="1"/>
          </p:cNvSpPr>
          <p:nvPr>
            <p:ph type="body" sz="quarter" idx="36" hasCustomPrompt="1"/>
          </p:nvPr>
        </p:nvSpPr>
        <p:spPr>
          <a:xfrm>
            <a:off x="5123814" y="3934815"/>
            <a:ext cx="1735718" cy="359817"/>
          </a:xfrm>
          <a:prstGeom prst="rect">
            <a:avLst/>
          </a:prstGeom>
        </p:spPr>
        <p:txBody>
          <a:bodyPr vert="horz" lIns="0" tIns="40504" rIns="0" bIns="40504" anchor="ctr"/>
          <a:lstStyle>
            <a:lvl1pPr marL="0" indent="0" algn="ctr">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Name</a:t>
            </a:r>
            <a:r>
              <a:rPr lang="es-ES_tradnl" dirty="0"/>
              <a:t> and </a:t>
            </a:r>
            <a:r>
              <a:rPr lang="es-ES_tradnl" dirty="0" err="1"/>
              <a:t>Last</a:t>
            </a:r>
            <a:r>
              <a:rPr lang="es-ES_tradnl" dirty="0"/>
              <a:t> </a:t>
            </a:r>
            <a:r>
              <a:rPr lang="es-ES_tradnl" dirty="0" err="1"/>
              <a:t>name</a:t>
            </a:r>
            <a:endParaRPr lang="es-ES_tradnl" dirty="0"/>
          </a:p>
        </p:txBody>
      </p:sp>
      <p:cxnSp>
        <p:nvCxnSpPr>
          <p:cNvPr id="101" name="Straight Connector 100"/>
          <p:cNvCxnSpPr/>
          <p:nvPr userDrawn="1"/>
        </p:nvCxnSpPr>
        <p:spPr>
          <a:xfrm>
            <a:off x="5123814" y="3849831"/>
            <a:ext cx="172101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02" name="Text Placeholder 2"/>
          <p:cNvSpPr>
            <a:spLocks noGrp="1"/>
          </p:cNvSpPr>
          <p:nvPr>
            <p:ph type="body" sz="quarter" idx="37" hasCustomPrompt="1"/>
          </p:nvPr>
        </p:nvSpPr>
        <p:spPr>
          <a:xfrm>
            <a:off x="5124697" y="42142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Member area</a:t>
            </a:r>
          </a:p>
        </p:txBody>
      </p:sp>
      <p:sp>
        <p:nvSpPr>
          <p:cNvPr id="103" name="Text Placeholder 7"/>
          <p:cNvSpPr>
            <a:spLocks noGrp="1" noChangeAspect="1"/>
          </p:cNvSpPr>
          <p:nvPr>
            <p:ph type="body" sz="quarter" idx="38" hasCustomPrompt="1"/>
          </p:nvPr>
        </p:nvSpPr>
        <p:spPr>
          <a:xfrm>
            <a:off x="5124697"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1"/>
                </a:solidFill>
                <a:latin typeface="FontAwesome Regular"/>
                <a:cs typeface="FontAwesome Regular"/>
              </a:defRPr>
            </a:lvl1pPr>
          </a:lstStyle>
          <a:p>
            <a:pPr lvl="0"/>
            <a:r>
              <a:rPr lang="es-ES_tradnl" dirty="0" err="1"/>
              <a:t>icon</a:t>
            </a:r>
            <a:endParaRPr lang="es-ES_tradnl" dirty="0"/>
          </a:p>
        </p:txBody>
      </p:sp>
      <p:sp>
        <p:nvSpPr>
          <p:cNvPr id="104" name="Text Placeholder 7"/>
          <p:cNvSpPr>
            <a:spLocks noGrp="1" noChangeAspect="1"/>
          </p:cNvSpPr>
          <p:nvPr>
            <p:ph type="body" sz="quarter" idx="39" hasCustomPrompt="1"/>
          </p:nvPr>
        </p:nvSpPr>
        <p:spPr>
          <a:xfrm>
            <a:off x="5580661"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2"/>
                </a:solidFill>
                <a:latin typeface="FontAwesome Regular"/>
                <a:cs typeface="FontAwesome Regular"/>
              </a:defRPr>
            </a:lvl1pPr>
          </a:lstStyle>
          <a:p>
            <a:pPr lvl="0"/>
            <a:r>
              <a:rPr lang="es-ES_tradnl" dirty="0" err="1"/>
              <a:t>icon</a:t>
            </a:r>
            <a:endParaRPr lang="es-ES_tradnl" dirty="0"/>
          </a:p>
        </p:txBody>
      </p:sp>
      <p:sp>
        <p:nvSpPr>
          <p:cNvPr id="105" name="Text Placeholder 7"/>
          <p:cNvSpPr>
            <a:spLocks noGrp="1" noChangeAspect="1"/>
          </p:cNvSpPr>
          <p:nvPr>
            <p:ph type="body" sz="quarter" idx="40" hasCustomPrompt="1"/>
          </p:nvPr>
        </p:nvSpPr>
        <p:spPr>
          <a:xfrm>
            <a:off x="6046327"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3"/>
                </a:solidFill>
                <a:latin typeface="FontAwesome Regular"/>
                <a:cs typeface="FontAwesome Regular"/>
              </a:defRPr>
            </a:lvl1pPr>
          </a:lstStyle>
          <a:p>
            <a:pPr lvl="0"/>
            <a:r>
              <a:rPr lang="es-ES_tradnl" dirty="0" err="1"/>
              <a:t>icon</a:t>
            </a:r>
            <a:endParaRPr lang="es-ES_tradnl" dirty="0"/>
          </a:p>
        </p:txBody>
      </p:sp>
      <p:sp>
        <p:nvSpPr>
          <p:cNvPr id="106" name="Text Placeholder 7"/>
          <p:cNvSpPr>
            <a:spLocks noGrp="1" noChangeAspect="1"/>
          </p:cNvSpPr>
          <p:nvPr>
            <p:ph type="body" sz="quarter" idx="41" hasCustomPrompt="1"/>
          </p:nvPr>
        </p:nvSpPr>
        <p:spPr>
          <a:xfrm>
            <a:off x="6497883"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4"/>
                </a:solidFill>
                <a:latin typeface="FontAwesome Regular"/>
                <a:cs typeface="FontAwesome Regular"/>
              </a:defRPr>
            </a:lvl1pPr>
          </a:lstStyle>
          <a:p>
            <a:pPr lvl="0"/>
            <a:r>
              <a:rPr lang="es-ES_tradnl" dirty="0" err="1"/>
              <a:t>icon</a:t>
            </a:r>
            <a:endParaRPr lang="es-ES_tradnl" dirty="0"/>
          </a:p>
        </p:txBody>
      </p:sp>
      <p:sp>
        <p:nvSpPr>
          <p:cNvPr id="107" name="Picture Placeholder 3"/>
          <p:cNvSpPr>
            <a:spLocks noGrp="1"/>
          </p:cNvSpPr>
          <p:nvPr>
            <p:ph type="pic" sz="quarter" idx="42"/>
          </p:nvPr>
        </p:nvSpPr>
        <p:spPr>
          <a:xfrm>
            <a:off x="7095391" y="1778000"/>
            <a:ext cx="1721014" cy="1930400"/>
          </a:xfrm>
          <a:prstGeom prst="rect">
            <a:avLst/>
          </a:prstGeom>
        </p:spPr>
        <p:txBody>
          <a:bodyPr vert="horz" anchor="ctr"/>
          <a:lstStyle>
            <a:lvl1pPr marL="0" indent="0" algn="ctr">
              <a:buNone/>
              <a:defRPr sz="1333">
                <a:solidFill>
                  <a:schemeClr val="bg1">
                    <a:lumMod val="65000"/>
                  </a:schemeClr>
                </a:solidFill>
              </a:defRPr>
            </a:lvl1pPr>
          </a:lstStyle>
          <a:p>
            <a:endParaRPr lang="en-US" dirty="0"/>
          </a:p>
        </p:txBody>
      </p:sp>
      <p:sp>
        <p:nvSpPr>
          <p:cNvPr id="108" name="Text Placeholder 7"/>
          <p:cNvSpPr>
            <a:spLocks noGrp="1"/>
          </p:cNvSpPr>
          <p:nvPr>
            <p:ph type="body" sz="quarter" idx="43" hasCustomPrompt="1"/>
          </p:nvPr>
        </p:nvSpPr>
        <p:spPr>
          <a:xfrm>
            <a:off x="7095391" y="3934815"/>
            <a:ext cx="1735718" cy="359817"/>
          </a:xfrm>
          <a:prstGeom prst="rect">
            <a:avLst/>
          </a:prstGeom>
        </p:spPr>
        <p:txBody>
          <a:bodyPr vert="horz" lIns="0" tIns="40504" rIns="0" bIns="40504" anchor="ctr"/>
          <a:lstStyle>
            <a:lvl1pPr marL="0" indent="0" algn="ctr">
              <a:lnSpc>
                <a:spcPct val="100000"/>
              </a:lnSpc>
              <a:spcBef>
                <a:spcPts val="0"/>
              </a:spcBef>
              <a:buNone/>
              <a:defRPr sz="1444" b="1">
                <a:solidFill>
                  <a:schemeClr val="bg1">
                    <a:lumMod val="65000"/>
                  </a:schemeClr>
                </a:solidFill>
                <a:latin typeface="Lato Light"/>
                <a:cs typeface="Lato Light"/>
              </a:defRPr>
            </a:lvl1pPr>
          </a:lstStyle>
          <a:p>
            <a:pPr lvl="0"/>
            <a:r>
              <a:rPr lang="es-ES_tradnl" dirty="0" err="1"/>
              <a:t>Name</a:t>
            </a:r>
            <a:r>
              <a:rPr lang="es-ES_tradnl" dirty="0"/>
              <a:t> and </a:t>
            </a:r>
            <a:r>
              <a:rPr lang="es-ES_tradnl" dirty="0" err="1"/>
              <a:t>Last</a:t>
            </a:r>
            <a:r>
              <a:rPr lang="es-ES_tradnl" dirty="0"/>
              <a:t> </a:t>
            </a:r>
            <a:r>
              <a:rPr lang="es-ES_tradnl" dirty="0" err="1"/>
              <a:t>name</a:t>
            </a:r>
            <a:endParaRPr lang="es-ES_tradnl" dirty="0"/>
          </a:p>
        </p:txBody>
      </p:sp>
      <p:cxnSp>
        <p:nvCxnSpPr>
          <p:cNvPr id="109" name="Straight Connector 108"/>
          <p:cNvCxnSpPr/>
          <p:nvPr userDrawn="1"/>
        </p:nvCxnSpPr>
        <p:spPr>
          <a:xfrm>
            <a:off x="7095391" y="3849831"/>
            <a:ext cx="172101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10" name="Text Placeholder 2"/>
          <p:cNvSpPr>
            <a:spLocks noGrp="1"/>
          </p:cNvSpPr>
          <p:nvPr>
            <p:ph type="body" sz="quarter" idx="44" hasCustomPrompt="1"/>
          </p:nvPr>
        </p:nvSpPr>
        <p:spPr>
          <a:xfrm>
            <a:off x="7096274" y="4214215"/>
            <a:ext cx="1720208" cy="342900"/>
          </a:xfrm>
          <a:prstGeom prst="rect">
            <a:avLst/>
          </a:prstGeom>
        </p:spPr>
        <p:txBody>
          <a:bodyPr vert="horz" lIns="0" tIns="0" rIns="0" bIns="0"/>
          <a:lstStyle>
            <a:lvl1pPr marL="0" indent="0" algn="ctr">
              <a:lnSpc>
                <a:spcPct val="130000"/>
              </a:lnSpc>
              <a:buNone/>
              <a:defRPr sz="1333" b="1" baseline="0">
                <a:solidFill>
                  <a:schemeClr val="tx1">
                    <a:lumMod val="50000"/>
                    <a:lumOff val="50000"/>
                  </a:schemeClr>
                </a:solidFill>
                <a:latin typeface="Lato Regular"/>
                <a:cs typeface="Lato Regular"/>
              </a:defRPr>
            </a:lvl1pPr>
          </a:lstStyle>
          <a:p>
            <a:pPr lvl="0"/>
            <a:r>
              <a:rPr lang="en-US" dirty="0"/>
              <a:t>Member area</a:t>
            </a:r>
          </a:p>
        </p:txBody>
      </p:sp>
      <p:sp>
        <p:nvSpPr>
          <p:cNvPr id="111" name="Text Placeholder 7"/>
          <p:cNvSpPr>
            <a:spLocks noGrp="1" noChangeAspect="1"/>
          </p:cNvSpPr>
          <p:nvPr>
            <p:ph type="body" sz="quarter" idx="45" hasCustomPrompt="1"/>
          </p:nvPr>
        </p:nvSpPr>
        <p:spPr>
          <a:xfrm>
            <a:off x="7096274"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1"/>
                </a:solidFill>
                <a:latin typeface="FontAwesome Regular"/>
                <a:cs typeface="FontAwesome Regular"/>
              </a:defRPr>
            </a:lvl1pPr>
          </a:lstStyle>
          <a:p>
            <a:pPr lvl="0"/>
            <a:r>
              <a:rPr lang="es-ES_tradnl" dirty="0" err="1"/>
              <a:t>icon</a:t>
            </a:r>
            <a:endParaRPr lang="es-ES_tradnl" dirty="0"/>
          </a:p>
        </p:txBody>
      </p:sp>
      <p:sp>
        <p:nvSpPr>
          <p:cNvPr id="112" name="Text Placeholder 7"/>
          <p:cNvSpPr>
            <a:spLocks noGrp="1" noChangeAspect="1"/>
          </p:cNvSpPr>
          <p:nvPr>
            <p:ph type="body" sz="quarter" idx="46" hasCustomPrompt="1"/>
          </p:nvPr>
        </p:nvSpPr>
        <p:spPr>
          <a:xfrm>
            <a:off x="7552237"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2"/>
                </a:solidFill>
                <a:latin typeface="FontAwesome Regular"/>
                <a:cs typeface="FontAwesome Regular"/>
              </a:defRPr>
            </a:lvl1pPr>
          </a:lstStyle>
          <a:p>
            <a:pPr lvl="0"/>
            <a:r>
              <a:rPr lang="es-ES_tradnl" dirty="0" err="1"/>
              <a:t>icon</a:t>
            </a:r>
            <a:endParaRPr lang="es-ES_tradnl" dirty="0"/>
          </a:p>
        </p:txBody>
      </p:sp>
      <p:sp>
        <p:nvSpPr>
          <p:cNvPr id="113" name="Text Placeholder 7"/>
          <p:cNvSpPr>
            <a:spLocks noGrp="1" noChangeAspect="1"/>
          </p:cNvSpPr>
          <p:nvPr>
            <p:ph type="body" sz="quarter" idx="47" hasCustomPrompt="1"/>
          </p:nvPr>
        </p:nvSpPr>
        <p:spPr>
          <a:xfrm>
            <a:off x="8017904"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3"/>
                </a:solidFill>
                <a:latin typeface="FontAwesome Regular"/>
                <a:cs typeface="FontAwesome Regular"/>
              </a:defRPr>
            </a:lvl1pPr>
          </a:lstStyle>
          <a:p>
            <a:pPr lvl="0"/>
            <a:r>
              <a:rPr lang="es-ES_tradnl" dirty="0" err="1"/>
              <a:t>icon</a:t>
            </a:r>
            <a:endParaRPr lang="es-ES_tradnl" dirty="0"/>
          </a:p>
        </p:txBody>
      </p:sp>
      <p:sp>
        <p:nvSpPr>
          <p:cNvPr id="114" name="Text Placeholder 7"/>
          <p:cNvSpPr>
            <a:spLocks noGrp="1" noChangeAspect="1"/>
          </p:cNvSpPr>
          <p:nvPr>
            <p:ph type="body" sz="quarter" idx="48" hasCustomPrompt="1"/>
          </p:nvPr>
        </p:nvSpPr>
        <p:spPr>
          <a:xfrm>
            <a:off x="8469459" y="4595215"/>
            <a:ext cx="353210" cy="324000"/>
          </a:xfrm>
          <a:prstGeom prst="rect">
            <a:avLst/>
          </a:prstGeom>
        </p:spPr>
        <p:txBody>
          <a:bodyPr vert="horz" lIns="0" tIns="40504" rIns="0" bIns="40504" anchor="ctr"/>
          <a:lstStyle>
            <a:lvl1pPr marL="0" indent="0" algn="ctr">
              <a:lnSpc>
                <a:spcPct val="100000"/>
              </a:lnSpc>
              <a:spcBef>
                <a:spcPts val="0"/>
              </a:spcBef>
              <a:buNone/>
              <a:defRPr sz="1556" b="0">
                <a:solidFill>
                  <a:schemeClr val="accent4"/>
                </a:solidFill>
                <a:latin typeface="FontAwesome Regular"/>
                <a:cs typeface="FontAwesome Regular"/>
              </a:defRPr>
            </a:lvl1pPr>
          </a:lstStyle>
          <a:p>
            <a:pPr lvl="0"/>
            <a:r>
              <a:rPr lang="es-ES_tradnl" dirty="0" err="1"/>
              <a:t>icon</a:t>
            </a:r>
            <a:endParaRPr lang="es-ES_tradnl" dirty="0"/>
          </a:p>
        </p:txBody>
      </p:sp>
    </p:spTree>
    <p:extLst>
      <p:ext uri="{BB962C8B-B14F-4D97-AF65-F5344CB8AC3E}">
        <p14:creationId xmlns:p14="http://schemas.microsoft.com/office/powerpoint/2010/main" val="305774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Effect transition="in" filter="fade">
                                      <p:cBhvr>
                                        <p:cTn id="49" dur="500"/>
                                        <p:tgtEl>
                                          <p:spTgt spid="37"/>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0"/>
                                        </p:tgtEl>
                                        <p:attrNameLst>
                                          <p:attrName>style.visibility</p:attrName>
                                        </p:attrNameLst>
                                      </p:cBhvr>
                                      <p:to>
                                        <p:strVal val="visible"/>
                                      </p:to>
                                    </p:set>
                                    <p:anim calcmode="lin" valueType="num">
                                      <p:cBhvr>
                                        <p:cTn id="62" dur="500" fill="hold"/>
                                        <p:tgtEl>
                                          <p:spTgt spid="40"/>
                                        </p:tgtEl>
                                        <p:attrNameLst>
                                          <p:attrName>ppt_w</p:attrName>
                                        </p:attrNameLst>
                                      </p:cBhvr>
                                      <p:tavLst>
                                        <p:tav tm="0">
                                          <p:val>
                                            <p:fltVal val="0"/>
                                          </p:val>
                                        </p:tav>
                                        <p:tav tm="100000">
                                          <p:val>
                                            <p:strVal val="#ppt_w"/>
                                          </p:val>
                                        </p:tav>
                                      </p:tavLst>
                                    </p:anim>
                                    <p:anim calcmode="lin" valueType="num">
                                      <p:cBhvr>
                                        <p:cTn id="63" dur="500" fill="hold"/>
                                        <p:tgtEl>
                                          <p:spTgt spid="40"/>
                                        </p:tgtEl>
                                        <p:attrNameLst>
                                          <p:attrName>ppt_h</p:attrName>
                                        </p:attrNameLst>
                                      </p:cBhvr>
                                      <p:tavLst>
                                        <p:tav tm="0">
                                          <p:val>
                                            <p:fltVal val="0"/>
                                          </p:val>
                                        </p:tav>
                                        <p:tav tm="100000">
                                          <p:val>
                                            <p:strVal val="#ppt_h"/>
                                          </p:val>
                                        </p:tav>
                                      </p:tavLst>
                                    </p:anim>
                                    <p:animEffect transition="in" filter="fade">
                                      <p:cBhvr>
                                        <p:cTn id="64" dur="500"/>
                                        <p:tgtEl>
                                          <p:spTgt spid="40"/>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Effect transition="in" filter="fade">
                                      <p:cBhvr>
                                        <p:cTn id="69" dur="500"/>
                                        <p:tgtEl>
                                          <p:spTgt spid="44"/>
                                        </p:tgtEl>
                                      </p:cBhvr>
                                    </p:animEffect>
                                  </p:childTnLst>
                                </p:cTn>
                              </p:par>
                              <p:par>
                                <p:cTn id="70" presetID="53" presetClass="entr" presetSubtype="16" fill="hold" grpId="0" nodeType="withEffect">
                                  <p:stCondLst>
                                    <p:cond delay="200"/>
                                  </p:stCondLst>
                                  <p:childTnLst>
                                    <p:set>
                                      <p:cBhvr>
                                        <p:cTn id="71" dur="1" fill="hold">
                                          <p:stCondLst>
                                            <p:cond delay="0"/>
                                          </p:stCondLst>
                                        </p:cTn>
                                        <p:tgtEl>
                                          <p:spTgt spid="45"/>
                                        </p:tgtEl>
                                        <p:attrNameLst>
                                          <p:attrName>style.visibility</p:attrName>
                                        </p:attrNameLst>
                                      </p:cBhvr>
                                      <p:to>
                                        <p:strVal val="visible"/>
                                      </p:to>
                                    </p:set>
                                    <p:anim calcmode="lin" valueType="num">
                                      <p:cBhvr>
                                        <p:cTn id="72" dur="500" fill="hold"/>
                                        <p:tgtEl>
                                          <p:spTgt spid="45"/>
                                        </p:tgtEl>
                                        <p:attrNameLst>
                                          <p:attrName>ppt_w</p:attrName>
                                        </p:attrNameLst>
                                      </p:cBhvr>
                                      <p:tavLst>
                                        <p:tav tm="0">
                                          <p:val>
                                            <p:fltVal val="0"/>
                                          </p:val>
                                        </p:tav>
                                        <p:tav tm="100000">
                                          <p:val>
                                            <p:strVal val="#ppt_w"/>
                                          </p:val>
                                        </p:tav>
                                      </p:tavLst>
                                    </p:anim>
                                    <p:anim calcmode="lin" valueType="num">
                                      <p:cBhvr>
                                        <p:cTn id="73" dur="500" fill="hold"/>
                                        <p:tgtEl>
                                          <p:spTgt spid="45"/>
                                        </p:tgtEl>
                                        <p:attrNameLst>
                                          <p:attrName>ppt_h</p:attrName>
                                        </p:attrNameLst>
                                      </p:cBhvr>
                                      <p:tavLst>
                                        <p:tav tm="0">
                                          <p:val>
                                            <p:fltVal val="0"/>
                                          </p:val>
                                        </p:tav>
                                        <p:tav tm="100000">
                                          <p:val>
                                            <p:strVal val="#ppt_h"/>
                                          </p:val>
                                        </p:tav>
                                      </p:tavLst>
                                    </p:anim>
                                    <p:animEffect transition="in" filter="fade">
                                      <p:cBhvr>
                                        <p:cTn id="74" dur="500"/>
                                        <p:tgtEl>
                                          <p:spTgt spid="45"/>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46"/>
                                        </p:tgtEl>
                                        <p:attrNameLst>
                                          <p:attrName>style.visibility</p:attrName>
                                        </p:attrNameLst>
                                      </p:cBhvr>
                                      <p:to>
                                        <p:strVal val="visible"/>
                                      </p:to>
                                    </p:set>
                                    <p:anim calcmode="lin" valueType="num">
                                      <p:cBhvr>
                                        <p:cTn id="77" dur="500" fill="hold"/>
                                        <p:tgtEl>
                                          <p:spTgt spid="46"/>
                                        </p:tgtEl>
                                        <p:attrNameLst>
                                          <p:attrName>ppt_w</p:attrName>
                                        </p:attrNameLst>
                                      </p:cBhvr>
                                      <p:tavLst>
                                        <p:tav tm="0">
                                          <p:val>
                                            <p:fltVal val="0"/>
                                          </p:val>
                                        </p:tav>
                                        <p:tav tm="100000">
                                          <p:val>
                                            <p:strVal val="#ppt_w"/>
                                          </p:val>
                                        </p:tav>
                                      </p:tavLst>
                                    </p:anim>
                                    <p:anim calcmode="lin" valueType="num">
                                      <p:cBhvr>
                                        <p:cTn id="78" dur="500" fill="hold"/>
                                        <p:tgtEl>
                                          <p:spTgt spid="46"/>
                                        </p:tgtEl>
                                        <p:attrNameLst>
                                          <p:attrName>ppt_h</p:attrName>
                                        </p:attrNameLst>
                                      </p:cBhvr>
                                      <p:tavLst>
                                        <p:tav tm="0">
                                          <p:val>
                                            <p:fltVal val="0"/>
                                          </p:val>
                                        </p:tav>
                                        <p:tav tm="100000">
                                          <p:val>
                                            <p:strVal val="#ppt_h"/>
                                          </p:val>
                                        </p:tav>
                                      </p:tavLst>
                                    </p:anim>
                                    <p:animEffect transition="in" filter="fade">
                                      <p:cBhvr>
                                        <p:cTn id="79" dur="500"/>
                                        <p:tgtEl>
                                          <p:spTgt spid="46"/>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47"/>
                                        </p:tgtEl>
                                        <p:attrNameLst>
                                          <p:attrName>style.visibility</p:attrName>
                                        </p:attrNameLst>
                                      </p:cBhvr>
                                      <p:to>
                                        <p:strVal val="visible"/>
                                      </p:to>
                                    </p:set>
                                    <p:anim calcmode="lin" valueType="num">
                                      <p:cBhvr>
                                        <p:cTn id="82" dur="500" fill="hold"/>
                                        <p:tgtEl>
                                          <p:spTgt spid="47"/>
                                        </p:tgtEl>
                                        <p:attrNameLst>
                                          <p:attrName>ppt_w</p:attrName>
                                        </p:attrNameLst>
                                      </p:cBhvr>
                                      <p:tavLst>
                                        <p:tav tm="0">
                                          <p:val>
                                            <p:fltVal val="0"/>
                                          </p:val>
                                        </p:tav>
                                        <p:tav tm="100000">
                                          <p:val>
                                            <p:strVal val="#ppt_w"/>
                                          </p:val>
                                        </p:tav>
                                      </p:tavLst>
                                    </p:anim>
                                    <p:anim calcmode="lin" valueType="num">
                                      <p:cBhvr>
                                        <p:cTn id="83" dur="500" fill="hold"/>
                                        <p:tgtEl>
                                          <p:spTgt spid="47"/>
                                        </p:tgtEl>
                                        <p:attrNameLst>
                                          <p:attrName>ppt_h</p:attrName>
                                        </p:attrNameLst>
                                      </p:cBhvr>
                                      <p:tavLst>
                                        <p:tav tm="0">
                                          <p:val>
                                            <p:fltVal val="0"/>
                                          </p:val>
                                        </p:tav>
                                        <p:tav tm="100000">
                                          <p:val>
                                            <p:strVal val="#ppt_h"/>
                                          </p:val>
                                        </p:tav>
                                      </p:tavLst>
                                    </p:anim>
                                    <p:animEffect transition="in" filter="fade">
                                      <p:cBhvr>
                                        <p:cTn id="84" dur="500"/>
                                        <p:tgtEl>
                                          <p:spTgt spid="47"/>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 calcmode="lin" valueType="num">
                                      <p:cBhvr>
                                        <p:cTn id="87" dur="500" fill="hold"/>
                                        <p:tgtEl>
                                          <p:spTgt spid="48"/>
                                        </p:tgtEl>
                                        <p:attrNameLst>
                                          <p:attrName>ppt_w</p:attrName>
                                        </p:attrNameLst>
                                      </p:cBhvr>
                                      <p:tavLst>
                                        <p:tav tm="0">
                                          <p:val>
                                            <p:fltVal val="0"/>
                                          </p:val>
                                        </p:tav>
                                        <p:tav tm="100000">
                                          <p:val>
                                            <p:strVal val="#ppt_w"/>
                                          </p:val>
                                        </p:tav>
                                      </p:tavLst>
                                    </p:anim>
                                    <p:anim calcmode="lin" valueType="num">
                                      <p:cBhvr>
                                        <p:cTn id="88" dur="500" fill="hold"/>
                                        <p:tgtEl>
                                          <p:spTgt spid="48"/>
                                        </p:tgtEl>
                                        <p:attrNameLst>
                                          <p:attrName>ppt_h</p:attrName>
                                        </p:attrNameLst>
                                      </p:cBhvr>
                                      <p:tavLst>
                                        <p:tav tm="0">
                                          <p:val>
                                            <p:fltVal val="0"/>
                                          </p:val>
                                        </p:tav>
                                        <p:tav tm="100000">
                                          <p:val>
                                            <p:strVal val="#ppt_h"/>
                                          </p:val>
                                        </p:tav>
                                      </p:tavLst>
                                    </p:anim>
                                    <p:animEffect transition="in" filter="fade">
                                      <p:cBhvr>
                                        <p:cTn id="89" dur="500"/>
                                        <p:tgtEl>
                                          <p:spTgt spid="48"/>
                                        </p:tgtEl>
                                      </p:cBhvr>
                                    </p:animEffect>
                                  </p:childTnLst>
                                </p:cTn>
                              </p:par>
                              <p:par>
                                <p:cTn id="90" presetID="53" presetClass="entr" presetSubtype="16" fill="hold" grpId="0" nodeType="withEffect">
                                  <p:stCondLst>
                                    <p:cond delay="2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 calcmode="lin" valueType="num">
                                      <p:cBhvr>
                                        <p:cTn id="102" dur="500" fill="hold"/>
                                        <p:tgtEl>
                                          <p:spTgt spid="57"/>
                                        </p:tgtEl>
                                        <p:attrNameLst>
                                          <p:attrName>ppt_w</p:attrName>
                                        </p:attrNameLst>
                                      </p:cBhvr>
                                      <p:tavLst>
                                        <p:tav tm="0">
                                          <p:val>
                                            <p:fltVal val="0"/>
                                          </p:val>
                                        </p:tav>
                                        <p:tav tm="100000">
                                          <p:val>
                                            <p:strVal val="#ppt_w"/>
                                          </p:val>
                                        </p:tav>
                                      </p:tavLst>
                                    </p:anim>
                                    <p:anim calcmode="lin" valueType="num">
                                      <p:cBhvr>
                                        <p:cTn id="103" dur="500" fill="hold"/>
                                        <p:tgtEl>
                                          <p:spTgt spid="57"/>
                                        </p:tgtEl>
                                        <p:attrNameLst>
                                          <p:attrName>ppt_h</p:attrName>
                                        </p:attrNameLst>
                                      </p:cBhvr>
                                      <p:tavLst>
                                        <p:tav tm="0">
                                          <p:val>
                                            <p:fltVal val="0"/>
                                          </p:val>
                                        </p:tav>
                                        <p:tav tm="100000">
                                          <p:val>
                                            <p:strVal val="#ppt_h"/>
                                          </p:val>
                                        </p:tav>
                                      </p:tavLst>
                                    </p:anim>
                                    <p:animEffect transition="in" filter="fade">
                                      <p:cBhvr>
                                        <p:cTn id="104" dur="500"/>
                                        <p:tgtEl>
                                          <p:spTgt spid="57"/>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42" presetClass="entr" presetSubtype="0" fill="hold" grpId="0" nodeType="withEffect">
                                  <p:stCondLst>
                                    <p:cond delay="200"/>
                                  </p:stCondLst>
                                  <p:childTnLst>
                                    <p:set>
                                      <p:cBhvr>
                                        <p:cTn id="111" dur="1" fill="hold">
                                          <p:stCondLst>
                                            <p:cond delay="0"/>
                                          </p:stCondLst>
                                        </p:cTn>
                                        <p:tgtEl>
                                          <p:spTgt spid="42">
                                            <p:txEl>
                                              <p:pRg st="0" end="0"/>
                                            </p:txEl>
                                          </p:spTgt>
                                        </p:tgtEl>
                                        <p:attrNameLst>
                                          <p:attrName>style.visibility</p:attrName>
                                        </p:attrNameLst>
                                      </p:cBhvr>
                                      <p:to>
                                        <p:strVal val="visible"/>
                                      </p:to>
                                    </p:set>
                                    <p:animEffect transition="in" filter="fade">
                                      <p:cBhvr>
                                        <p:cTn id="112" dur="400"/>
                                        <p:tgtEl>
                                          <p:spTgt spid="42">
                                            <p:txEl>
                                              <p:pRg st="0" end="0"/>
                                            </p:txEl>
                                          </p:spTgt>
                                        </p:tgtEl>
                                      </p:cBhvr>
                                    </p:animEffect>
                                    <p:anim calcmode="lin" valueType="num">
                                      <p:cBhvr>
                                        <p:cTn id="113" dur="4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14" dur="400" fill="hold"/>
                                        <p:tgtEl>
                                          <p:spTgt spid="42">
                                            <p:txEl>
                                              <p:pRg st="0" end="0"/>
                                            </p:txEl>
                                          </p:spTgt>
                                        </p:tgtEl>
                                        <p:attrNameLst>
                                          <p:attrName>ppt_y</p:attrName>
                                        </p:attrNameLst>
                                      </p:cBhvr>
                                      <p:tavLst>
                                        <p:tav tm="0">
                                          <p:val>
                                            <p:strVal val="#ppt_y+.1"/>
                                          </p:val>
                                        </p:tav>
                                        <p:tav tm="100000">
                                          <p:val>
                                            <p:strVal val="#ppt_y"/>
                                          </p:val>
                                        </p:tav>
                                      </p:tavLst>
                                    </p:anim>
                                  </p:childTnLst>
                                </p:cTn>
                              </p:par>
                              <p:par>
                                <p:cTn id="115" presetID="10" presetClass="entr" presetSubtype="0" fill="hold" grpId="0" nodeType="withEffect">
                                  <p:stCondLst>
                                    <p:cond delay="800"/>
                                  </p:stCondLst>
                                  <p:childTnLst>
                                    <p:set>
                                      <p:cBhvr>
                                        <p:cTn id="116" dur="1" fill="hold">
                                          <p:stCondLst>
                                            <p:cond delay="0"/>
                                          </p:stCondLst>
                                        </p:cTn>
                                        <p:tgtEl>
                                          <p:spTgt spid="49">
                                            <p:txEl>
                                              <p:pRg st="0" end="0"/>
                                            </p:txEl>
                                          </p:spTgt>
                                        </p:tgtEl>
                                        <p:attrNameLst>
                                          <p:attrName>style.visibility</p:attrName>
                                        </p:attrNameLst>
                                      </p:cBhvr>
                                      <p:to>
                                        <p:strVal val="visible"/>
                                      </p:to>
                                    </p:set>
                                    <p:animEffect transition="in" filter="fade">
                                      <p:cBhvr>
                                        <p:cTn id="117" dur="500"/>
                                        <p:tgtEl>
                                          <p:spTgt spid="49">
                                            <p:txEl>
                                              <p:pRg st="0" end="0"/>
                                            </p:txEl>
                                          </p:spTgt>
                                        </p:tgtEl>
                                      </p:cBhvr>
                                    </p:animEffect>
                                  </p:childTnLst>
                                </p:cTn>
                              </p:par>
                              <p:par>
                                <p:cTn id="118" presetID="42" presetClass="entr" presetSubtype="0" fill="hold" grpId="0" nodeType="withEffect">
                                  <p:stCondLst>
                                    <p:cond delay="200"/>
                                  </p:stCondLst>
                                  <p:childTnLst>
                                    <p:set>
                                      <p:cBhvr>
                                        <p:cTn id="119" dur="1" fill="hold">
                                          <p:stCondLst>
                                            <p:cond delay="0"/>
                                          </p:stCondLst>
                                        </p:cTn>
                                        <p:tgtEl>
                                          <p:spTgt spid="50">
                                            <p:txEl>
                                              <p:pRg st="0" end="0"/>
                                            </p:txEl>
                                          </p:spTgt>
                                        </p:tgtEl>
                                        <p:attrNameLst>
                                          <p:attrName>style.visibility</p:attrName>
                                        </p:attrNameLst>
                                      </p:cBhvr>
                                      <p:to>
                                        <p:strVal val="visible"/>
                                      </p:to>
                                    </p:set>
                                    <p:animEffect transition="in" filter="fade">
                                      <p:cBhvr>
                                        <p:cTn id="120" dur="400"/>
                                        <p:tgtEl>
                                          <p:spTgt spid="50">
                                            <p:txEl>
                                              <p:pRg st="0" end="0"/>
                                            </p:txEl>
                                          </p:spTgt>
                                        </p:tgtEl>
                                      </p:cBhvr>
                                    </p:animEffect>
                                    <p:anim calcmode="lin" valueType="num">
                                      <p:cBhvr>
                                        <p:cTn id="121" dur="4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22" dur="400" fill="hold"/>
                                        <p:tgtEl>
                                          <p:spTgt spid="50">
                                            <p:txEl>
                                              <p:pRg st="0" end="0"/>
                                            </p:txEl>
                                          </p:spTgt>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200"/>
                                  </p:stCondLst>
                                  <p:childTnLst>
                                    <p:set>
                                      <p:cBhvr>
                                        <p:cTn id="124" dur="1" fill="hold">
                                          <p:stCondLst>
                                            <p:cond delay="0"/>
                                          </p:stCondLst>
                                        </p:cTn>
                                        <p:tgtEl>
                                          <p:spTgt spid="51">
                                            <p:txEl>
                                              <p:pRg st="0" end="0"/>
                                            </p:txEl>
                                          </p:spTgt>
                                        </p:tgtEl>
                                        <p:attrNameLst>
                                          <p:attrName>style.visibility</p:attrName>
                                        </p:attrNameLst>
                                      </p:cBhvr>
                                      <p:to>
                                        <p:strVal val="visible"/>
                                      </p:to>
                                    </p:set>
                                    <p:animEffect transition="in" filter="fade">
                                      <p:cBhvr>
                                        <p:cTn id="125" dur="400"/>
                                        <p:tgtEl>
                                          <p:spTgt spid="51">
                                            <p:txEl>
                                              <p:pRg st="0" end="0"/>
                                            </p:txEl>
                                          </p:spTgt>
                                        </p:tgtEl>
                                      </p:cBhvr>
                                    </p:animEffect>
                                    <p:anim calcmode="lin" valueType="num">
                                      <p:cBhvr>
                                        <p:cTn id="126" dur="4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127" dur="400" fill="hold"/>
                                        <p:tgtEl>
                                          <p:spTgt spid="51">
                                            <p:txEl>
                                              <p:pRg st="0" end="0"/>
                                            </p:txEl>
                                          </p:spTgt>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00"/>
                                  </p:stCondLst>
                                  <p:childTnLst>
                                    <p:set>
                                      <p:cBhvr>
                                        <p:cTn id="129" dur="1" fill="hold">
                                          <p:stCondLst>
                                            <p:cond delay="0"/>
                                          </p:stCondLst>
                                        </p:cTn>
                                        <p:tgtEl>
                                          <p:spTgt spid="54">
                                            <p:txEl>
                                              <p:pRg st="0" end="0"/>
                                            </p:txEl>
                                          </p:spTgt>
                                        </p:tgtEl>
                                        <p:attrNameLst>
                                          <p:attrName>style.visibility</p:attrName>
                                        </p:attrNameLst>
                                      </p:cBhvr>
                                      <p:to>
                                        <p:strVal val="visible"/>
                                      </p:to>
                                    </p:set>
                                    <p:animEffect transition="in" filter="fade">
                                      <p:cBhvr>
                                        <p:cTn id="130" dur="400"/>
                                        <p:tgtEl>
                                          <p:spTgt spid="54">
                                            <p:txEl>
                                              <p:pRg st="0" end="0"/>
                                            </p:txEl>
                                          </p:spTgt>
                                        </p:tgtEl>
                                      </p:cBhvr>
                                    </p:animEffect>
                                    <p:anim calcmode="lin" valueType="num">
                                      <p:cBhvr>
                                        <p:cTn id="131" dur="4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132" dur="400" fill="hold"/>
                                        <p:tgtEl>
                                          <p:spTgt spid="54">
                                            <p:txEl>
                                              <p:pRg st="0" end="0"/>
                                            </p:txEl>
                                          </p:spTgt>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200"/>
                                  </p:stCondLst>
                                  <p:childTnLst>
                                    <p:set>
                                      <p:cBhvr>
                                        <p:cTn id="134" dur="1" fill="hold">
                                          <p:stCondLst>
                                            <p:cond delay="0"/>
                                          </p:stCondLst>
                                        </p:cTn>
                                        <p:tgtEl>
                                          <p:spTgt spid="55">
                                            <p:txEl>
                                              <p:pRg st="0" end="0"/>
                                            </p:txEl>
                                          </p:spTgt>
                                        </p:tgtEl>
                                        <p:attrNameLst>
                                          <p:attrName>style.visibility</p:attrName>
                                        </p:attrNameLst>
                                      </p:cBhvr>
                                      <p:to>
                                        <p:strVal val="visible"/>
                                      </p:to>
                                    </p:set>
                                    <p:animEffect transition="in" filter="fade">
                                      <p:cBhvr>
                                        <p:cTn id="135" dur="400"/>
                                        <p:tgtEl>
                                          <p:spTgt spid="55">
                                            <p:txEl>
                                              <p:pRg st="0" end="0"/>
                                            </p:txEl>
                                          </p:spTgt>
                                        </p:tgtEl>
                                      </p:cBhvr>
                                    </p:animEffect>
                                    <p:anim calcmode="lin" valueType="num">
                                      <p:cBhvr>
                                        <p:cTn id="136" dur="400" fill="hold"/>
                                        <p:tgtEl>
                                          <p:spTgt spid="55">
                                            <p:txEl>
                                              <p:pRg st="0" end="0"/>
                                            </p:txEl>
                                          </p:spTgt>
                                        </p:tgtEl>
                                        <p:attrNameLst>
                                          <p:attrName>ppt_x</p:attrName>
                                        </p:attrNameLst>
                                      </p:cBhvr>
                                      <p:tavLst>
                                        <p:tav tm="0">
                                          <p:val>
                                            <p:strVal val="#ppt_x"/>
                                          </p:val>
                                        </p:tav>
                                        <p:tav tm="100000">
                                          <p:val>
                                            <p:strVal val="#ppt_x"/>
                                          </p:val>
                                        </p:tav>
                                      </p:tavLst>
                                    </p:anim>
                                    <p:anim calcmode="lin" valueType="num">
                                      <p:cBhvr>
                                        <p:cTn id="137" dur="400" fill="hold"/>
                                        <p:tgtEl>
                                          <p:spTgt spid="55">
                                            <p:txEl>
                                              <p:pRg st="0" end="0"/>
                                            </p:txEl>
                                          </p:spTgt>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200"/>
                                  </p:stCondLst>
                                  <p:childTnLst>
                                    <p:set>
                                      <p:cBhvr>
                                        <p:cTn id="139" dur="1" fill="hold">
                                          <p:stCondLst>
                                            <p:cond delay="0"/>
                                          </p:stCondLst>
                                        </p:cTn>
                                        <p:tgtEl>
                                          <p:spTgt spid="92">
                                            <p:txEl>
                                              <p:pRg st="0" end="0"/>
                                            </p:txEl>
                                          </p:spTgt>
                                        </p:tgtEl>
                                        <p:attrNameLst>
                                          <p:attrName>style.visibility</p:attrName>
                                        </p:attrNameLst>
                                      </p:cBhvr>
                                      <p:to>
                                        <p:strVal val="visible"/>
                                      </p:to>
                                    </p:set>
                                    <p:animEffect transition="in" filter="fade">
                                      <p:cBhvr>
                                        <p:cTn id="140" dur="400"/>
                                        <p:tgtEl>
                                          <p:spTgt spid="92">
                                            <p:txEl>
                                              <p:pRg st="0" end="0"/>
                                            </p:txEl>
                                          </p:spTgt>
                                        </p:tgtEl>
                                      </p:cBhvr>
                                    </p:animEffect>
                                    <p:anim calcmode="lin" valueType="num">
                                      <p:cBhvr>
                                        <p:cTn id="141" dur="4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142" dur="400" fill="hold"/>
                                        <p:tgtEl>
                                          <p:spTgt spid="92">
                                            <p:txEl>
                                              <p:pRg st="0" end="0"/>
                                            </p:txEl>
                                          </p:spTgt>
                                        </p:tgtEl>
                                        <p:attrNameLst>
                                          <p:attrName>ppt_y</p:attrName>
                                        </p:attrNameLst>
                                      </p:cBhvr>
                                      <p:tavLst>
                                        <p:tav tm="0">
                                          <p:val>
                                            <p:strVal val="#ppt_y+.1"/>
                                          </p:val>
                                        </p:tav>
                                        <p:tav tm="100000">
                                          <p:val>
                                            <p:strVal val="#ppt_y"/>
                                          </p:val>
                                        </p:tav>
                                      </p:tavLst>
                                    </p:anim>
                                  </p:childTnLst>
                                </p:cTn>
                              </p:par>
                              <p:par>
                                <p:cTn id="143" presetID="10" presetClass="entr" presetSubtype="0" fill="hold" grpId="0" nodeType="withEffect">
                                  <p:stCondLst>
                                    <p:cond delay="800"/>
                                  </p:stCondLst>
                                  <p:childTnLst>
                                    <p:set>
                                      <p:cBhvr>
                                        <p:cTn id="144" dur="1" fill="hold">
                                          <p:stCondLst>
                                            <p:cond delay="0"/>
                                          </p:stCondLst>
                                        </p:cTn>
                                        <p:tgtEl>
                                          <p:spTgt spid="94">
                                            <p:txEl>
                                              <p:pRg st="0" end="0"/>
                                            </p:txEl>
                                          </p:spTgt>
                                        </p:tgtEl>
                                        <p:attrNameLst>
                                          <p:attrName>style.visibility</p:attrName>
                                        </p:attrNameLst>
                                      </p:cBhvr>
                                      <p:to>
                                        <p:strVal val="visible"/>
                                      </p:to>
                                    </p:set>
                                    <p:animEffect transition="in" filter="fade">
                                      <p:cBhvr>
                                        <p:cTn id="145" dur="500"/>
                                        <p:tgtEl>
                                          <p:spTgt spid="94">
                                            <p:txEl>
                                              <p:pRg st="0" end="0"/>
                                            </p:txEl>
                                          </p:spTgt>
                                        </p:tgtEl>
                                      </p:cBhvr>
                                    </p:animEffect>
                                  </p:childTnLst>
                                </p:cTn>
                              </p:par>
                              <p:par>
                                <p:cTn id="146" presetID="42" presetClass="entr" presetSubtype="0" fill="hold" grpId="0" nodeType="withEffect">
                                  <p:stCondLst>
                                    <p:cond delay="200"/>
                                  </p:stCondLst>
                                  <p:childTnLst>
                                    <p:set>
                                      <p:cBhvr>
                                        <p:cTn id="147" dur="1" fill="hold">
                                          <p:stCondLst>
                                            <p:cond delay="0"/>
                                          </p:stCondLst>
                                        </p:cTn>
                                        <p:tgtEl>
                                          <p:spTgt spid="95">
                                            <p:txEl>
                                              <p:pRg st="0" end="0"/>
                                            </p:txEl>
                                          </p:spTgt>
                                        </p:tgtEl>
                                        <p:attrNameLst>
                                          <p:attrName>style.visibility</p:attrName>
                                        </p:attrNameLst>
                                      </p:cBhvr>
                                      <p:to>
                                        <p:strVal val="visible"/>
                                      </p:to>
                                    </p:set>
                                    <p:animEffect transition="in" filter="fade">
                                      <p:cBhvr>
                                        <p:cTn id="148" dur="400"/>
                                        <p:tgtEl>
                                          <p:spTgt spid="95">
                                            <p:txEl>
                                              <p:pRg st="0" end="0"/>
                                            </p:txEl>
                                          </p:spTgt>
                                        </p:tgtEl>
                                      </p:cBhvr>
                                    </p:animEffect>
                                    <p:anim calcmode="lin" valueType="num">
                                      <p:cBhvr>
                                        <p:cTn id="149" dur="400" fill="hold"/>
                                        <p:tgtEl>
                                          <p:spTgt spid="95">
                                            <p:txEl>
                                              <p:pRg st="0" end="0"/>
                                            </p:txEl>
                                          </p:spTgt>
                                        </p:tgtEl>
                                        <p:attrNameLst>
                                          <p:attrName>ppt_x</p:attrName>
                                        </p:attrNameLst>
                                      </p:cBhvr>
                                      <p:tavLst>
                                        <p:tav tm="0">
                                          <p:val>
                                            <p:strVal val="#ppt_x"/>
                                          </p:val>
                                        </p:tav>
                                        <p:tav tm="100000">
                                          <p:val>
                                            <p:strVal val="#ppt_x"/>
                                          </p:val>
                                        </p:tav>
                                      </p:tavLst>
                                    </p:anim>
                                    <p:anim calcmode="lin" valueType="num">
                                      <p:cBhvr>
                                        <p:cTn id="150" dur="400" fill="hold"/>
                                        <p:tgtEl>
                                          <p:spTgt spid="95">
                                            <p:txEl>
                                              <p:pRg st="0" end="0"/>
                                            </p:txEl>
                                          </p:spTgt>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200"/>
                                  </p:stCondLst>
                                  <p:childTnLst>
                                    <p:set>
                                      <p:cBhvr>
                                        <p:cTn id="152" dur="1" fill="hold">
                                          <p:stCondLst>
                                            <p:cond delay="0"/>
                                          </p:stCondLst>
                                        </p:cTn>
                                        <p:tgtEl>
                                          <p:spTgt spid="96">
                                            <p:txEl>
                                              <p:pRg st="0" end="0"/>
                                            </p:txEl>
                                          </p:spTgt>
                                        </p:tgtEl>
                                        <p:attrNameLst>
                                          <p:attrName>style.visibility</p:attrName>
                                        </p:attrNameLst>
                                      </p:cBhvr>
                                      <p:to>
                                        <p:strVal val="visible"/>
                                      </p:to>
                                    </p:set>
                                    <p:animEffect transition="in" filter="fade">
                                      <p:cBhvr>
                                        <p:cTn id="153" dur="400"/>
                                        <p:tgtEl>
                                          <p:spTgt spid="96">
                                            <p:txEl>
                                              <p:pRg st="0" end="0"/>
                                            </p:txEl>
                                          </p:spTgt>
                                        </p:tgtEl>
                                      </p:cBhvr>
                                    </p:animEffect>
                                    <p:anim calcmode="lin" valueType="num">
                                      <p:cBhvr>
                                        <p:cTn id="154" dur="400" fill="hold"/>
                                        <p:tgtEl>
                                          <p:spTgt spid="96">
                                            <p:txEl>
                                              <p:pRg st="0" end="0"/>
                                            </p:txEl>
                                          </p:spTgt>
                                        </p:tgtEl>
                                        <p:attrNameLst>
                                          <p:attrName>ppt_x</p:attrName>
                                        </p:attrNameLst>
                                      </p:cBhvr>
                                      <p:tavLst>
                                        <p:tav tm="0">
                                          <p:val>
                                            <p:strVal val="#ppt_x"/>
                                          </p:val>
                                        </p:tav>
                                        <p:tav tm="100000">
                                          <p:val>
                                            <p:strVal val="#ppt_x"/>
                                          </p:val>
                                        </p:tav>
                                      </p:tavLst>
                                    </p:anim>
                                    <p:anim calcmode="lin" valueType="num">
                                      <p:cBhvr>
                                        <p:cTn id="155" dur="400" fill="hold"/>
                                        <p:tgtEl>
                                          <p:spTgt spid="96">
                                            <p:txEl>
                                              <p:pRg st="0" end="0"/>
                                            </p:txEl>
                                          </p:spTgt>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200"/>
                                  </p:stCondLst>
                                  <p:childTnLst>
                                    <p:set>
                                      <p:cBhvr>
                                        <p:cTn id="157" dur="1" fill="hold">
                                          <p:stCondLst>
                                            <p:cond delay="0"/>
                                          </p:stCondLst>
                                        </p:cTn>
                                        <p:tgtEl>
                                          <p:spTgt spid="97">
                                            <p:txEl>
                                              <p:pRg st="0" end="0"/>
                                            </p:txEl>
                                          </p:spTgt>
                                        </p:tgtEl>
                                        <p:attrNameLst>
                                          <p:attrName>style.visibility</p:attrName>
                                        </p:attrNameLst>
                                      </p:cBhvr>
                                      <p:to>
                                        <p:strVal val="visible"/>
                                      </p:to>
                                    </p:set>
                                    <p:animEffect transition="in" filter="fade">
                                      <p:cBhvr>
                                        <p:cTn id="158" dur="400"/>
                                        <p:tgtEl>
                                          <p:spTgt spid="97">
                                            <p:txEl>
                                              <p:pRg st="0" end="0"/>
                                            </p:txEl>
                                          </p:spTgt>
                                        </p:tgtEl>
                                      </p:cBhvr>
                                    </p:animEffect>
                                    <p:anim calcmode="lin" valueType="num">
                                      <p:cBhvr>
                                        <p:cTn id="159" dur="4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160" dur="400" fill="hold"/>
                                        <p:tgtEl>
                                          <p:spTgt spid="97">
                                            <p:txEl>
                                              <p:pRg st="0" end="0"/>
                                            </p:txEl>
                                          </p:spTgt>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200"/>
                                  </p:stCondLst>
                                  <p:childTnLst>
                                    <p:set>
                                      <p:cBhvr>
                                        <p:cTn id="162" dur="1" fill="hold">
                                          <p:stCondLst>
                                            <p:cond delay="0"/>
                                          </p:stCondLst>
                                        </p:cTn>
                                        <p:tgtEl>
                                          <p:spTgt spid="98">
                                            <p:txEl>
                                              <p:pRg st="0" end="0"/>
                                            </p:txEl>
                                          </p:spTgt>
                                        </p:tgtEl>
                                        <p:attrNameLst>
                                          <p:attrName>style.visibility</p:attrName>
                                        </p:attrNameLst>
                                      </p:cBhvr>
                                      <p:to>
                                        <p:strVal val="visible"/>
                                      </p:to>
                                    </p:set>
                                    <p:animEffect transition="in" filter="fade">
                                      <p:cBhvr>
                                        <p:cTn id="163" dur="400"/>
                                        <p:tgtEl>
                                          <p:spTgt spid="98">
                                            <p:txEl>
                                              <p:pRg st="0" end="0"/>
                                            </p:txEl>
                                          </p:spTgt>
                                        </p:tgtEl>
                                      </p:cBhvr>
                                    </p:animEffect>
                                    <p:anim calcmode="lin" valueType="num">
                                      <p:cBhvr>
                                        <p:cTn id="164" dur="400" fill="hold"/>
                                        <p:tgtEl>
                                          <p:spTgt spid="98">
                                            <p:txEl>
                                              <p:pRg st="0" end="0"/>
                                            </p:txEl>
                                          </p:spTgt>
                                        </p:tgtEl>
                                        <p:attrNameLst>
                                          <p:attrName>ppt_x</p:attrName>
                                        </p:attrNameLst>
                                      </p:cBhvr>
                                      <p:tavLst>
                                        <p:tav tm="0">
                                          <p:val>
                                            <p:strVal val="#ppt_x"/>
                                          </p:val>
                                        </p:tav>
                                        <p:tav tm="100000">
                                          <p:val>
                                            <p:strVal val="#ppt_x"/>
                                          </p:val>
                                        </p:tav>
                                      </p:tavLst>
                                    </p:anim>
                                    <p:anim calcmode="lin" valueType="num">
                                      <p:cBhvr>
                                        <p:cTn id="165" dur="400" fill="hold"/>
                                        <p:tgtEl>
                                          <p:spTgt spid="98">
                                            <p:txEl>
                                              <p:pRg st="0" end="0"/>
                                            </p:txEl>
                                          </p:spTgt>
                                        </p:tgtEl>
                                        <p:attrNameLst>
                                          <p:attrName>ppt_y</p:attrName>
                                        </p:attrNameLst>
                                      </p:cBhvr>
                                      <p:tavLst>
                                        <p:tav tm="0">
                                          <p:val>
                                            <p:strVal val="#ppt_y+.1"/>
                                          </p:val>
                                        </p:tav>
                                        <p:tav tm="100000">
                                          <p:val>
                                            <p:strVal val="#ppt_y"/>
                                          </p:val>
                                        </p:tav>
                                      </p:tavLst>
                                    </p:anim>
                                  </p:childTnLst>
                                </p:cTn>
                              </p:par>
                              <p:par>
                                <p:cTn id="166" presetID="42" presetClass="entr" presetSubtype="0" fill="hold" grpId="0" nodeType="withEffect">
                                  <p:stCondLst>
                                    <p:cond delay="200"/>
                                  </p:stCondLst>
                                  <p:childTnLst>
                                    <p:set>
                                      <p:cBhvr>
                                        <p:cTn id="167" dur="1" fill="hold">
                                          <p:stCondLst>
                                            <p:cond delay="0"/>
                                          </p:stCondLst>
                                        </p:cTn>
                                        <p:tgtEl>
                                          <p:spTgt spid="100">
                                            <p:txEl>
                                              <p:pRg st="0" end="0"/>
                                            </p:txEl>
                                          </p:spTgt>
                                        </p:tgtEl>
                                        <p:attrNameLst>
                                          <p:attrName>style.visibility</p:attrName>
                                        </p:attrNameLst>
                                      </p:cBhvr>
                                      <p:to>
                                        <p:strVal val="visible"/>
                                      </p:to>
                                    </p:set>
                                    <p:animEffect transition="in" filter="fade">
                                      <p:cBhvr>
                                        <p:cTn id="168" dur="400"/>
                                        <p:tgtEl>
                                          <p:spTgt spid="100">
                                            <p:txEl>
                                              <p:pRg st="0" end="0"/>
                                            </p:txEl>
                                          </p:spTgt>
                                        </p:tgtEl>
                                      </p:cBhvr>
                                    </p:animEffect>
                                    <p:anim calcmode="lin" valueType="num">
                                      <p:cBhvr>
                                        <p:cTn id="169" dur="4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170" dur="400" fill="hold"/>
                                        <p:tgtEl>
                                          <p:spTgt spid="100">
                                            <p:txEl>
                                              <p:pRg st="0" end="0"/>
                                            </p:txEl>
                                          </p:spTgt>
                                        </p:tgtEl>
                                        <p:attrNameLst>
                                          <p:attrName>ppt_y</p:attrName>
                                        </p:attrNameLst>
                                      </p:cBhvr>
                                      <p:tavLst>
                                        <p:tav tm="0">
                                          <p:val>
                                            <p:strVal val="#ppt_y+.1"/>
                                          </p:val>
                                        </p:tav>
                                        <p:tav tm="100000">
                                          <p:val>
                                            <p:strVal val="#ppt_y"/>
                                          </p:val>
                                        </p:tav>
                                      </p:tavLst>
                                    </p:anim>
                                  </p:childTnLst>
                                </p:cTn>
                              </p:par>
                              <p:par>
                                <p:cTn id="171" presetID="10" presetClass="entr" presetSubtype="0" fill="hold" grpId="0" nodeType="withEffect">
                                  <p:stCondLst>
                                    <p:cond delay="800"/>
                                  </p:stCondLst>
                                  <p:childTnLst>
                                    <p:set>
                                      <p:cBhvr>
                                        <p:cTn id="172" dur="1" fill="hold">
                                          <p:stCondLst>
                                            <p:cond delay="0"/>
                                          </p:stCondLst>
                                        </p:cTn>
                                        <p:tgtEl>
                                          <p:spTgt spid="102">
                                            <p:txEl>
                                              <p:pRg st="0" end="0"/>
                                            </p:txEl>
                                          </p:spTgt>
                                        </p:tgtEl>
                                        <p:attrNameLst>
                                          <p:attrName>style.visibility</p:attrName>
                                        </p:attrNameLst>
                                      </p:cBhvr>
                                      <p:to>
                                        <p:strVal val="visible"/>
                                      </p:to>
                                    </p:set>
                                    <p:animEffect transition="in" filter="fade">
                                      <p:cBhvr>
                                        <p:cTn id="173" dur="500"/>
                                        <p:tgtEl>
                                          <p:spTgt spid="102">
                                            <p:txEl>
                                              <p:pRg st="0" end="0"/>
                                            </p:txEl>
                                          </p:spTgt>
                                        </p:tgtEl>
                                      </p:cBhvr>
                                    </p:animEffect>
                                  </p:childTnLst>
                                </p:cTn>
                              </p:par>
                              <p:par>
                                <p:cTn id="174" presetID="42" presetClass="entr" presetSubtype="0" fill="hold" grpId="0" nodeType="withEffect">
                                  <p:stCondLst>
                                    <p:cond delay="200"/>
                                  </p:stCondLst>
                                  <p:childTnLst>
                                    <p:set>
                                      <p:cBhvr>
                                        <p:cTn id="175" dur="1" fill="hold">
                                          <p:stCondLst>
                                            <p:cond delay="0"/>
                                          </p:stCondLst>
                                        </p:cTn>
                                        <p:tgtEl>
                                          <p:spTgt spid="103">
                                            <p:txEl>
                                              <p:pRg st="0" end="0"/>
                                            </p:txEl>
                                          </p:spTgt>
                                        </p:tgtEl>
                                        <p:attrNameLst>
                                          <p:attrName>style.visibility</p:attrName>
                                        </p:attrNameLst>
                                      </p:cBhvr>
                                      <p:to>
                                        <p:strVal val="visible"/>
                                      </p:to>
                                    </p:set>
                                    <p:animEffect transition="in" filter="fade">
                                      <p:cBhvr>
                                        <p:cTn id="176" dur="400"/>
                                        <p:tgtEl>
                                          <p:spTgt spid="103">
                                            <p:txEl>
                                              <p:pRg st="0" end="0"/>
                                            </p:txEl>
                                          </p:spTgt>
                                        </p:tgtEl>
                                      </p:cBhvr>
                                    </p:animEffect>
                                    <p:anim calcmode="lin" valueType="num">
                                      <p:cBhvr>
                                        <p:cTn id="177" dur="400" fill="hold"/>
                                        <p:tgtEl>
                                          <p:spTgt spid="103">
                                            <p:txEl>
                                              <p:pRg st="0" end="0"/>
                                            </p:txEl>
                                          </p:spTgt>
                                        </p:tgtEl>
                                        <p:attrNameLst>
                                          <p:attrName>ppt_x</p:attrName>
                                        </p:attrNameLst>
                                      </p:cBhvr>
                                      <p:tavLst>
                                        <p:tav tm="0">
                                          <p:val>
                                            <p:strVal val="#ppt_x"/>
                                          </p:val>
                                        </p:tav>
                                        <p:tav tm="100000">
                                          <p:val>
                                            <p:strVal val="#ppt_x"/>
                                          </p:val>
                                        </p:tav>
                                      </p:tavLst>
                                    </p:anim>
                                    <p:anim calcmode="lin" valueType="num">
                                      <p:cBhvr>
                                        <p:cTn id="178" dur="400" fill="hold"/>
                                        <p:tgtEl>
                                          <p:spTgt spid="103">
                                            <p:txEl>
                                              <p:pRg st="0" end="0"/>
                                            </p:txEl>
                                          </p:spTgt>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200"/>
                                  </p:stCondLst>
                                  <p:childTnLst>
                                    <p:set>
                                      <p:cBhvr>
                                        <p:cTn id="180" dur="1" fill="hold">
                                          <p:stCondLst>
                                            <p:cond delay="0"/>
                                          </p:stCondLst>
                                        </p:cTn>
                                        <p:tgtEl>
                                          <p:spTgt spid="104">
                                            <p:txEl>
                                              <p:pRg st="0" end="0"/>
                                            </p:txEl>
                                          </p:spTgt>
                                        </p:tgtEl>
                                        <p:attrNameLst>
                                          <p:attrName>style.visibility</p:attrName>
                                        </p:attrNameLst>
                                      </p:cBhvr>
                                      <p:to>
                                        <p:strVal val="visible"/>
                                      </p:to>
                                    </p:set>
                                    <p:animEffect transition="in" filter="fade">
                                      <p:cBhvr>
                                        <p:cTn id="181" dur="400"/>
                                        <p:tgtEl>
                                          <p:spTgt spid="104">
                                            <p:txEl>
                                              <p:pRg st="0" end="0"/>
                                            </p:txEl>
                                          </p:spTgt>
                                        </p:tgtEl>
                                      </p:cBhvr>
                                    </p:animEffect>
                                    <p:anim calcmode="lin" valueType="num">
                                      <p:cBhvr>
                                        <p:cTn id="182" dur="4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83" dur="400" fill="hold"/>
                                        <p:tgtEl>
                                          <p:spTgt spid="104">
                                            <p:txEl>
                                              <p:pRg st="0" end="0"/>
                                            </p:txEl>
                                          </p:spTgt>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200"/>
                                  </p:stCondLst>
                                  <p:childTnLst>
                                    <p:set>
                                      <p:cBhvr>
                                        <p:cTn id="185" dur="1" fill="hold">
                                          <p:stCondLst>
                                            <p:cond delay="0"/>
                                          </p:stCondLst>
                                        </p:cTn>
                                        <p:tgtEl>
                                          <p:spTgt spid="105">
                                            <p:txEl>
                                              <p:pRg st="0" end="0"/>
                                            </p:txEl>
                                          </p:spTgt>
                                        </p:tgtEl>
                                        <p:attrNameLst>
                                          <p:attrName>style.visibility</p:attrName>
                                        </p:attrNameLst>
                                      </p:cBhvr>
                                      <p:to>
                                        <p:strVal val="visible"/>
                                      </p:to>
                                    </p:set>
                                    <p:animEffect transition="in" filter="fade">
                                      <p:cBhvr>
                                        <p:cTn id="186" dur="400"/>
                                        <p:tgtEl>
                                          <p:spTgt spid="105">
                                            <p:txEl>
                                              <p:pRg st="0" end="0"/>
                                            </p:txEl>
                                          </p:spTgt>
                                        </p:tgtEl>
                                      </p:cBhvr>
                                    </p:animEffect>
                                    <p:anim calcmode="lin" valueType="num">
                                      <p:cBhvr>
                                        <p:cTn id="187" dur="400" fill="hold"/>
                                        <p:tgtEl>
                                          <p:spTgt spid="105">
                                            <p:txEl>
                                              <p:pRg st="0" end="0"/>
                                            </p:txEl>
                                          </p:spTgt>
                                        </p:tgtEl>
                                        <p:attrNameLst>
                                          <p:attrName>ppt_x</p:attrName>
                                        </p:attrNameLst>
                                      </p:cBhvr>
                                      <p:tavLst>
                                        <p:tav tm="0">
                                          <p:val>
                                            <p:strVal val="#ppt_x"/>
                                          </p:val>
                                        </p:tav>
                                        <p:tav tm="100000">
                                          <p:val>
                                            <p:strVal val="#ppt_x"/>
                                          </p:val>
                                        </p:tav>
                                      </p:tavLst>
                                    </p:anim>
                                    <p:anim calcmode="lin" valueType="num">
                                      <p:cBhvr>
                                        <p:cTn id="188" dur="400" fill="hold"/>
                                        <p:tgtEl>
                                          <p:spTgt spid="105">
                                            <p:txEl>
                                              <p:pRg st="0" end="0"/>
                                            </p:txEl>
                                          </p:spTgt>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200"/>
                                  </p:stCondLst>
                                  <p:childTnLst>
                                    <p:set>
                                      <p:cBhvr>
                                        <p:cTn id="190" dur="1" fill="hold">
                                          <p:stCondLst>
                                            <p:cond delay="0"/>
                                          </p:stCondLst>
                                        </p:cTn>
                                        <p:tgtEl>
                                          <p:spTgt spid="106">
                                            <p:txEl>
                                              <p:pRg st="0" end="0"/>
                                            </p:txEl>
                                          </p:spTgt>
                                        </p:tgtEl>
                                        <p:attrNameLst>
                                          <p:attrName>style.visibility</p:attrName>
                                        </p:attrNameLst>
                                      </p:cBhvr>
                                      <p:to>
                                        <p:strVal val="visible"/>
                                      </p:to>
                                    </p:set>
                                    <p:animEffect transition="in" filter="fade">
                                      <p:cBhvr>
                                        <p:cTn id="191" dur="400"/>
                                        <p:tgtEl>
                                          <p:spTgt spid="106">
                                            <p:txEl>
                                              <p:pRg st="0" end="0"/>
                                            </p:txEl>
                                          </p:spTgt>
                                        </p:tgtEl>
                                      </p:cBhvr>
                                    </p:animEffect>
                                    <p:anim calcmode="lin" valueType="num">
                                      <p:cBhvr>
                                        <p:cTn id="192"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193"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200"/>
                                  </p:stCondLst>
                                  <p:childTnLst>
                                    <p:set>
                                      <p:cBhvr>
                                        <p:cTn id="195" dur="1" fill="hold">
                                          <p:stCondLst>
                                            <p:cond delay="0"/>
                                          </p:stCondLst>
                                        </p:cTn>
                                        <p:tgtEl>
                                          <p:spTgt spid="108">
                                            <p:txEl>
                                              <p:pRg st="0" end="0"/>
                                            </p:txEl>
                                          </p:spTgt>
                                        </p:tgtEl>
                                        <p:attrNameLst>
                                          <p:attrName>style.visibility</p:attrName>
                                        </p:attrNameLst>
                                      </p:cBhvr>
                                      <p:to>
                                        <p:strVal val="visible"/>
                                      </p:to>
                                    </p:set>
                                    <p:animEffect transition="in" filter="fade">
                                      <p:cBhvr>
                                        <p:cTn id="196" dur="400"/>
                                        <p:tgtEl>
                                          <p:spTgt spid="108">
                                            <p:txEl>
                                              <p:pRg st="0" end="0"/>
                                            </p:txEl>
                                          </p:spTgt>
                                        </p:tgtEl>
                                      </p:cBhvr>
                                    </p:animEffect>
                                    <p:anim calcmode="lin" valueType="num">
                                      <p:cBhvr>
                                        <p:cTn id="197" dur="400" fill="hold"/>
                                        <p:tgtEl>
                                          <p:spTgt spid="108">
                                            <p:txEl>
                                              <p:pRg st="0" end="0"/>
                                            </p:txEl>
                                          </p:spTgt>
                                        </p:tgtEl>
                                        <p:attrNameLst>
                                          <p:attrName>ppt_x</p:attrName>
                                        </p:attrNameLst>
                                      </p:cBhvr>
                                      <p:tavLst>
                                        <p:tav tm="0">
                                          <p:val>
                                            <p:strVal val="#ppt_x"/>
                                          </p:val>
                                        </p:tav>
                                        <p:tav tm="100000">
                                          <p:val>
                                            <p:strVal val="#ppt_x"/>
                                          </p:val>
                                        </p:tav>
                                      </p:tavLst>
                                    </p:anim>
                                    <p:anim calcmode="lin" valueType="num">
                                      <p:cBhvr>
                                        <p:cTn id="198" dur="400" fill="hold"/>
                                        <p:tgtEl>
                                          <p:spTgt spid="108">
                                            <p:txEl>
                                              <p:pRg st="0" end="0"/>
                                            </p:txEl>
                                          </p:spTgt>
                                        </p:tgtEl>
                                        <p:attrNameLst>
                                          <p:attrName>ppt_y</p:attrName>
                                        </p:attrNameLst>
                                      </p:cBhvr>
                                      <p:tavLst>
                                        <p:tav tm="0">
                                          <p:val>
                                            <p:strVal val="#ppt_y+.1"/>
                                          </p:val>
                                        </p:tav>
                                        <p:tav tm="100000">
                                          <p:val>
                                            <p:strVal val="#ppt_y"/>
                                          </p:val>
                                        </p:tav>
                                      </p:tavLst>
                                    </p:anim>
                                  </p:childTnLst>
                                </p:cTn>
                              </p:par>
                              <p:par>
                                <p:cTn id="199" presetID="10" presetClass="entr" presetSubtype="0" fill="hold" grpId="0" nodeType="withEffect">
                                  <p:stCondLst>
                                    <p:cond delay="800"/>
                                  </p:stCondLst>
                                  <p:childTnLst>
                                    <p:set>
                                      <p:cBhvr>
                                        <p:cTn id="200" dur="1" fill="hold">
                                          <p:stCondLst>
                                            <p:cond delay="0"/>
                                          </p:stCondLst>
                                        </p:cTn>
                                        <p:tgtEl>
                                          <p:spTgt spid="110">
                                            <p:txEl>
                                              <p:pRg st="0" end="0"/>
                                            </p:txEl>
                                          </p:spTgt>
                                        </p:tgtEl>
                                        <p:attrNameLst>
                                          <p:attrName>style.visibility</p:attrName>
                                        </p:attrNameLst>
                                      </p:cBhvr>
                                      <p:to>
                                        <p:strVal val="visible"/>
                                      </p:to>
                                    </p:set>
                                    <p:animEffect transition="in" filter="fade">
                                      <p:cBhvr>
                                        <p:cTn id="201" dur="500"/>
                                        <p:tgtEl>
                                          <p:spTgt spid="110">
                                            <p:txEl>
                                              <p:pRg st="0" end="0"/>
                                            </p:txEl>
                                          </p:spTgt>
                                        </p:tgtEl>
                                      </p:cBhvr>
                                    </p:animEffect>
                                  </p:childTnLst>
                                </p:cTn>
                              </p:par>
                              <p:par>
                                <p:cTn id="202" presetID="42" presetClass="entr" presetSubtype="0" fill="hold" grpId="0" nodeType="withEffect">
                                  <p:stCondLst>
                                    <p:cond delay="200"/>
                                  </p:stCondLst>
                                  <p:childTnLst>
                                    <p:set>
                                      <p:cBhvr>
                                        <p:cTn id="203" dur="1" fill="hold">
                                          <p:stCondLst>
                                            <p:cond delay="0"/>
                                          </p:stCondLst>
                                        </p:cTn>
                                        <p:tgtEl>
                                          <p:spTgt spid="111">
                                            <p:txEl>
                                              <p:pRg st="0" end="0"/>
                                            </p:txEl>
                                          </p:spTgt>
                                        </p:tgtEl>
                                        <p:attrNameLst>
                                          <p:attrName>style.visibility</p:attrName>
                                        </p:attrNameLst>
                                      </p:cBhvr>
                                      <p:to>
                                        <p:strVal val="visible"/>
                                      </p:to>
                                    </p:set>
                                    <p:animEffect transition="in" filter="fade">
                                      <p:cBhvr>
                                        <p:cTn id="204" dur="400"/>
                                        <p:tgtEl>
                                          <p:spTgt spid="111">
                                            <p:txEl>
                                              <p:pRg st="0" end="0"/>
                                            </p:txEl>
                                          </p:spTgt>
                                        </p:tgtEl>
                                      </p:cBhvr>
                                    </p:animEffect>
                                    <p:anim calcmode="lin" valueType="num">
                                      <p:cBhvr>
                                        <p:cTn id="205" dur="400" fill="hold"/>
                                        <p:tgtEl>
                                          <p:spTgt spid="111">
                                            <p:txEl>
                                              <p:pRg st="0" end="0"/>
                                            </p:txEl>
                                          </p:spTgt>
                                        </p:tgtEl>
                                        <p:attrNameLst>
                                          <p:attrName>ppt_x</p:attrName>
                                        </p:attrNameLst>
                                      </p:cBhvr>
                                      <p:tavLst>
                                        <p:tav tm="0">
                                          <p:val>
                                            <p:strVal val="#ppt_x"/>
                                          </p:val>
                                        </p:tav>
                                        <p:tav tm="100000">
                                          <p:val>
                                            <p:strVal val="#ppt_x"/>
                                          </p:val>
                                        </p:tav>
                                      </p:tavLst>
                                    </p:anim>
                                    <p:anim calcmode="lin" valueType="num">
                                      <p:cBhvr>
                                        <p:cTn id="206" dur="400" fill="hold"/>
                                        <p:tgtEl>
                                          <p:spTgt spid="111">
                                            <p:txEl>
                                              <p:pRg st="0" end="0"/>
                                            </p:txEl>
                                          </p:spTgt>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200"/>
                                  </p:stCondLst>
                                  <p:childTnLst>
                                    <p:set>
                                      <p:cBhvr>
                                        <p:cTn id="208" dur="1" fill="hold">
                                          <p:stCondLst>
                                            <p:cond delay="0"/>
                                          </p:stCondLst>
                                        </p:cTn>
                                        <p:tgtEl>
                                          <p:spTgt spid="112">
                                            <p:txEl>
                                              <p:pRg st="0" end="0"/>
                                            </p:txEl>
                                          </p:spTgt>
                                        </p:tgtEl>
                                        <p:attrNameLst>
                                          <p:attrName>style.visibility</p:attrName>
                                        </p:attrNameLst>
                                      </p:cBhvr>
                                      <p:to>
                                        <p:strVal val="visible"/>
                                      </p:to>
                                    </p:set>
                                    <p:animEffect transition="in" filter="fade">
                                      <p:cBhvr>
                                        <p:cTn id="209" dur="400"/>
                                        <p:tgtEl>
                                          <p:spTgt spid="112">
                                            <p:txEl>
                                              <p:pRg st="0" end="0"/>
                                            </p:txEl>
                                          </p:spTgt>
                                        </p:tgtEl>
                                      </p:cBhvr>
                                    </p:animEffect>
                                    <p:anim calcmode="lin" valueType="num">
                                      <p:cBhvr>
                                        <p:cTn id="210" dur="400" fill="hold"/>
                                        <p:tgtEl>
                                          <p:spTgt spid="112">
                                            <p:txEl>
                                              <p:pRg st="0" end="0"/>
                                            </p:txEl>
                                          </p:spTgt>
                                        </p:tgtEl>
                                        <p:attrNameLst>
                                          <p:attrName>ppt_x</p:attrName>
                                        </p:attrNameLst>
                                      </p:cBhvr>
                                      <p:tavLst>
                                        <p:tav tm="0">
                                          <p:val>
                                            <p:strVal val="#ppt_x"/>
                                          </p:val>
                                        </p:tav>
                                        <p:tav tm="100000">
                                          <p:val>
                                            <p:strVal val="#ppt_x"/>
                                          </p:val>
                                        </p:tav>
                                      </p:tavLst>
                                    </p:anim>
                                    <p:anim calcmode="lin" valueType="num">
                                      <p:cBhvr>
                                        <p:cTn id="211" dur="400" fill="hold"/>
                                        <p:tgtEl>
                                          <p:spTgt spid="112">
                                            <p:txEl>
                                              <p:pRg st="0" end="0"/>
                                            </p:txEl>
                                          </p:spTgt>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200"/>
                                  </p:stCondLst>
                                  <p:childTnLst>
                                    <p:set>
                                      <p:cBhvr>
                                        <p:cTn id="213" dur="1" fill="hold">
                                          <p:stCondLst>
                                            <p:cond delay="0"/>
                                          </p:stCondLst>
                                        </p:cTn>
                                        <p:tgtEl>
                                          <p:spTgt spid="113">
                                            <p:txEl>
                                              <p:pRg st="0" end="0"/>
                                            </p:txEl>
                                          </p:spTgt>
                                        </p:tgtEl>
                                        <p:attrNameLst>
                                          <p:attrName>style.visibility</p:attrName>
                                        </p:attrNameLst>
                                      </p:cBhvr>
                                      <p:to>
                                        <p:strVal val="visible"/>
                                      </p:to>
                                    </p:set>
                                    <p:animEffect transition="in" filter="fade">
                                      <p:cBhvr>
                                        <p:cTn id="214" dur="400"/>
                                        <p:tgtEl>
                                          <p:spTgt spid="113">
                                            <p:txEl>
                                              <p:pRg st="0" end="0"/>
                                            </p:txEl>
                                          </p:spTgt>
                                        </p:tgtEl>
                                      </p:cBhvr>
                                    </p:animEffect>
                                    <p:anim calcmode="lin" valueType="num">
                                      <p:cBhvr>
                                        <p:cTn id="215" dur="400" fill="hold"/>
                                        <p:tgtEl>
                                          <p:spTgt spid="113">
                                            <p:txEl>
                                              <p:pRg st="0" end="0"/>
                                            </p:txEl>
                                          </p:spTgt>
                                        </p:tgtEl>
                                        <p:attrNameLst>
                                          <p:attrName>ppt_x</p:attrName>
                                        </p:attrNameLst>
                                      </p:cBhvr>
                                      <p:tavLst>
                                        <p:tav tm="0">
                                          <p:val>
                                            <p:strVal val="#ppt_x"/>
                                          </p:val>
                                        </p:tav>
                                        <p:tav tm="100000">
                                          <p:val>
                                            <p:strVal val="#ppt_x"/>
                                          </p:val>
                                        </p:tav>
                                      </p:tavLst>
                                    </p:anim>
                                    <p:anim calcmode="lin" valueType="num">
                                      <p:cBhvr>
                                        <p:cTn id="216" dur="400" fill="hold"/>
                                        <p:tgtEl>
                                          <p:spTgt spid="113">
                                            <p:txEl>
                                              <p:pRg st="0" end="0"/>
                                            </p:txEl>
                                          </p:spTgt>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200"/>
                                  </p:stCondLst>
                                  <p:childTnLst>
                                    <p:set>
                                      <p:cBhvr>
                                        <p:cTn id="218" dur="1" fill="hold">
                                          <p:stCondLst>
                                            <p:cond delay="0"/>
                                          </p:stCondLst>
                                        </p:cTn>
                                        <p:tgtEl>
                                          <p:spTgt spid="114">
                                            <p:txEl>
                                              <p:pRg st="0" end="0"/>
                                            </p:txEl>
                                          </p:spTgt>
                                        </p:tgtEl>
                                        <p:attrNameLst>
                                          <p:attrName>style.visibility</p:attrName>
                                        </p:attrNameLst>
                                      </p:cBhvr>
                                      <p:to>
                                        <p:strVal val="visible"/>
                                      </p:to>
                                    </p:set>
                                    <p:animEffect transition="in" filter="fade">
                                      <p:cBhvr>
                                        <p:cTn id="219" dur="400"/>
                                        <p:tgtEl>
                                          <p:spTgt spid="114">
                                            <p:txEl>
                                              <p:pRg st="0" end="0"/>
                                            </p:txEl>
                                          </p:spTgt>
                                        </p:tgtEl>
                                      </p:cBhvr>
                                    </p:animEffect>
                                    <p:anim calcmode="lin" valueType="num">
                                      <p:cBhvr>
                                        <p:cTn id="220" dur="400" fill="hold"/>
                                        <p:tgtEl>
                                          <p:spTgt spid="114">
                                            <p:txEl>
                                              <p:pRg st="0" end="0"/>
                                            </p:txEl>
                                          </p:spTgt>
                                        </p:tgtEl>
                                        <p:attrNameLst>
                                          <p:attrName>ppt_x</p:attrName>
                                        </p:attrNameLst>
                                      </p:cBhvr>
                                      <p:tavLst>
                                        <p:tav tm="0">
                                          <p:val>
                                            <p:strVal val="#ppt_x"/>
                                          </p:val>
                                        </p:tav>
                                        <p:tav tm="100000">
                                          <p:val>
                                            <p:strVal val="#ppt_x"/>
                                          </p:val>
                                        </p:tav>
                                      </p:tavLst>
                                    </p:anim>
                                    <p:anim calcmode="lin" valueType="num">
                                      <p:cBhvr>
                                        <p:cTn id="221" dur="400" fill="hold"/>
                                        <p:tgtEl>
                                          <p:spTgt spid="1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5" grpId="0" animBg="1"/>
      <p:bldP spid="36" grpId="0" animBg="1"/>
      <p:bldP spid="37" grpId="0" animBg="1"/>
      <p:bldP spid="38" grpId="0" animBg="1"/>
      <p:bldP spid="39" grpId="0" animBg="1"/>
      <p:bldP spid="40" grpId="0" animBg="1"/>
      <p:bldP spid="44" grpId="0" animBg="1"/>
      <p:bldP spid="45" grpId="0" animBg="1"/>
      <p:bldP spid="46" grpId="0" animBg="1"/>
      <p:bldP spid="47" grpId="0" animBg="1"/>
      <p:bldP spid="48" grpId="0" animBg="1"/>
      <p:bldP spid="52" grpId="0" animBg="1"/>
      <p:bldP spid="53" grpId="0" animBg="1"/>
      <p:bldP spid="57" grpId="0" animBg="1"/>
      <p:bldP spid="58" grpId="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42" grpId="0" build="p">
        <p:tmplLst>
          <p:tmpl lvl="1">
            <p:tnLst>
              <p:par>
                <p:cTn presetID="42" presetClass="entr" presetSubtype="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Effect transition="in" filter="fade">
                      <p:cBhvr>
                        <p:cTn dur="400"/>
                        <p:tgtEl>
                          <p:spTgt spid="42"/>
                        </p:tgtEl>
                      </p:cBhvr>
                    </p:animEffect>
                    <p:anim calcmode="lin" valueType="num">
                      <p:cBhvr>
                        <p:cTn dur="400" fill="hold"/>
                        <p:tgtEl>
                          <p:spTgt spid="42"/>
                        </p:tgtEl>
                        <p:attrNameLst>
                          <p:attrName>ppt_x</p:attrName>
                        </p:attrNameLst>
                      </p:cBhvr>
                      <p:tavLst>
                        <p:tav tm="0">
                          <p:val>
                            <p:strVal val="#ppt_x"/>
                          </p:val>
                        </p:tav>
                        <p:tav tm="100000">
                          <p:val>
                            <p:strVal val="#ppt_x"/>
                          </p:val>
                        </p:tav>
                      </p:tavLst>
                    </p:anim>
                    <p:anim calcmode="lin" valueType="num">
                      <p:cBhvr>
                        <p:cTn dur="400" fill="hold"/>
                        <p:tgtEl>
                          <p:spTgt spid="42"/>
                        </p:tgtEl>
                        <p:attrNameLst>
                          <p:attrName>ppt_y</p:attrName>
                        </p:attrNameLst>
                      </p:cBhvr>
                      <p:tavLst>
                        <p:tav tm="0">
                          <p:val>
                            <p:strVal val="#ppt_y+.1"/>
                          </p:val>
                        </p:tav>
                        <p:tav tm="100000">
                          <p:val>
                            <p:strVal val="#ppt_y"/>
                          </p:val>
                        </p:tav>
                      </p:tavLst>
                    </p:anim>
                  </p:childTnLst>
                </p:cTn>
              </p:par>
            </p:tnLst>
          </p:tmpl>
        </p:tmplLst>
      </p:bldP>
      <p:bldP spid="49" grpId="0" build="p">
        <p:tmplLst>
          <p:tmpl lvl="1">
            <p:tnLst>
              <p:par>
                <p:cTn presetID="10" presetClass="entr" presetSubtype="0" fill="hold" nodeType="withEffect" nodePh="1">
                  <p:stCondLst>
                    <p:cond delay="80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42" presetClass="entr" presetSubtype="0" fill="hold" nodeType="withEffect">
                  <p:stCondLst>
                    <p:cond delay="200"/>
                  </p:stCondLst>
                  <p:childTnLst>
                    <p:set>
                      <p:cBhvr>
                        <p:cTn dur="1" fill="hold">
                          <p:stCondLst>
                            <p:cond delay="0"/>
                          </p:stCondLst>
                        </p:cTn>
                        <p:tgtEl>
                          <p:spTgt spid="50"/>
                        </p:tgtEl>
                        <p:attrNameLst>
                          <p:attrName>style.visibility</p:attrName>
                        </p:attrNameLst>
                      </p:cBhvr>
                      <p:to>
                        <p:strVal val="visible"/>
                      </p:to>
                    </p:set>
                    <p:animEffect transition="in" filter="fade">
                      <p:cBhvr>
                        <p:cTn dur="400"/>
                        <p:tgtEl>
                          <p:spTgt spid="50"/>
                        </p:tgtEl>
                      </p:cBhvr>
                    </p:animEffect>
                    <p:anim calcmode="lin" valueType="num">
                      <p:cBhvr>
                        <p:cTn dur="400" fill="hold"/>
                        <p:tgtEl>
                          <p:spTgt spid="50"/>
                        </p:tgtEl>
                        <p:attrNameLst>
                          <p:attrName>ppt_x</p:attrName>
                        </p:attrNameLst>
                      </p:cBhvr>
                      <p:tavLst>
                        <p:tav tm="0">
                          <p:val>
                            <p:strVal val="#ppt_x"/>
                          </p:val>
                        </p:tav>
                        <p:tav tm="100000">
                          <p:val>
                            <p:strVal val="#ppt_x"/>
                          </p:val>
                        </p:tav>
                      </p:tavLst>
                    </p:anim>
                    <p:anim calcmode="lin" valueType="num">
                      <p:cBhvr>
                        <p:cTn dur="400" fill="hold"/>
                        <p:tgtEl>
                          <p:spTgt spid="50"/>
                        </p:tgtEl>
                        <p:attrNameLst>
                          <p:attrName>ppt_y</p:attrName>
                        </p:attrNameLst>
                      </p:cBhvr>
                      <p:tavLst>
                        <p:tav tm="0">
                          <p:val>
                            <p:strVal val="#ppt_y+.1"/>
                          </p:val>
                        </p:tav>
                        <p:tav tm="100000">
                          <p:val>
                            <p:strVal val="#ppt_y"/>
                          </p:val>
                        </p:tav>
                      </p:tavLst>
                    </p:anim>
                  </p:childTnLst>
                </p:cTn>
              </p:par>
            </p:tnLst>
          </p:tmpl>
        </p:tmplLst>
      </p:bldP>
      <p:bldP spid="51" grpId="0" build="p">
        <p:tmplLst>
          <p:tmpl lvl="1">
            <p:tnLst>
              <p:par>
                <p:cTn presetID="42" presetClass="entr" presetSubtype="0" fill="hold" nodeType="withEffect">
                  <p:stCondLst>
                    <p:cond delay="200"/>
                  </p:stCondLst>
                  <p:childTnLst>
                    <p:set>
                      <p:cBhvr>
                        <p:cTn dur="1" fill="hold">
                          <p:stCondLst>
                            <p:cond delay="0"/>
                          </p:stCondLst>
                        </p:cTn>
                        <p:tgtEl>
                          <p:spTgt spid="51"/>
                        </p:tgtEl>
                        <p:attrNameLst>
                          <p:attrName>style.visibility</p:attrName>
                        </p:attrNameLst>
                      </p:cBhvr>
                      <p:to>
                        <p:strVal val="visible"/>
                      </p:to>
                    </p:set>
                    <p:animEffect transition="in" filter="fade">
                      <p:cBhvr>
                        <p:cTn dur="400"/>
                        <p:tgtEl>
                          <p:spTgt spid="51"/>
                        </p:tgtEl>
                      </p:cBhvr>
                    </p:animEffect>
                    <p:anim calcmode="lin" valueType="num">
                      <p:cBhvr>
                        <p:cTn dur="400" fill="hold"/>
                        <p:tgtEl>
                          <p:spTgt spid="51"/>
                        </p:tgtEl>
                        <p:attrNameLst>
                          <p:attrName>ppt_x</p:attrName>
                        </p:attrNameLst>
                      </p:cBhvr>
                      <p:tavLst>
                        <p:tav tm="0">
                          <p:val>
                            <p:strVal val="#ppt_x"/>
                          </p:val>
                        </p:tav>
                        <p:tav tm="100000">
                          <p:val>
                            <p:strVal val="#ppt_x"/>
                          </p:val>
                        </p:tav>
                      </p:tavLst>
                    </p:anim>
                    <p:anim calcmode="lin" valueType="num">
                      <p:cBhvr>
                        <p:cTn dur="400" fill="hold"/>
                        <p:tgtEl>
                          <p:spTgt spid="51"/>
                        </p:tgtEl>
                        <p:attrNameLst>
                          <p:attrName>ppt_y</p:attrName>
                        </p:attrNameLst>
                      </p:cBhvr>
                      <p:tavLst>
                        <p:tav tm="0">
                          <p:val>
                            <p:strVal val="#ppt_y+.1"/>
                          </p:val>
                        </p:tav>
                        <p:tav tm="100000">
                          <p:val>
                            <p:strVal val="#ppt_y"/>
                          </p:val>
                        </p:tav>
                      </p:tavLst>
                    </p:anim>
                  </p:childTnLst>
                </p:cTn>
              </p:par>
            </p:tnLst>
          </p:tmpl>
        </p:tmplLst>
      </p:bldP>
      <p:bldP spid="54" grpId="0" build="p">
        <p:tmplLst>
          <p:tmpl lvl="1">
            <p:tnLst>
              <p:par>
                <p:cTn presetID="42" presetClass="entr" presetSubtype="0" fill="hold" nodeType="withEffect">
                  <p:stCondLst>
                    <p:cond delay="200"/>
                  </p:stCondLst>
                  <p:childTnLst>
                    <p:set>
                      <p:cBhvr>
                        <p:cTn dur="1" fill="hold">
                          <p:stCondLst>
                            <p:cond delay="0"/>
                          </p:stCondLst>
                        </p:cTn>
                        <p:tgtEl>
                          <p:spTgt spid="54"/>
                        </p:tgtEl>
                        <p:attrNameLst>
                          <p:attrName>style.visibility</p:attrName>
                        </p:attrNameLst>
                      </p:cBhvr>
                      <p:to>
                        <p:strVal val="visible"/>
                      </p:to>
                    </p:set>
                    <p:animEffect transition="in" filter="fade">
                      <p:cBhvr>
                        <p:cTn dur="400"/>
                        <p:tgtEl>
                          <p:spTgt spid="54"/>
                        </p:tgtEl>
                      </p:cBhvr>
                    </p:animEffect>
                    <p:anim calcmode="lin" valueType="num">
                      <p:cBhvr>
                        <p:cTn dur="400" fill="hold"/>
                        <p:tgtEl>
                          <p:spTgt spid="54"/>
                        </p:tgtEl>
                        <p:attrNameLst>
                          <p:attrName>ppt_x</p:attrName>
                        </p:attrNameLst>
                      </p:cBhvr>
                      <p:tavLst>
                        <p:tav tm="0">
                          <p:val>
                            <p:strVal val="#ppt_x"/>
                          </p:val>
                        </p:tav>
                        <p:tav tm="100000">
                          <p:val>
                            <p:strVal val="#ppt_x"/>
                          </p:val>
                        </p:tav>
                      </p:tavLst>
                    </p:anim>
                    <p:anim calcmode="lin" valueType="num">
                      <p:cBhvr>
                        <p:cTn dur="400" fill="hold"/>
                        <p:tgtEl>
                          <p:spTgt spid="54"/>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42" presetClass="entr" presetSubtype="0" fill="hold" nodeType="withEffect">
                  <p:stCondLst>
                    <p:cond delay="200"/>
                  </p:stCondLst>
                  <p:childTnLst>
                    <p:set>
                      <p:cBhvr>
                        <p:cTn dur="1" fill="hold">
                          <p:stCondLst>
                            <p:cond delay="0"/>
                          </p:stCondLst>
                        </p:cTn>
                        <p:tgtEl>
                          <p:spTgt spid="55"/>
                        </p:tgtEl>
                        <p:attrNameLst>
                          <p:attrName>style.visibility</p:attrName>
                        </p:attrNameLst>
                      </p:cBhvr>
                      <p:to>
                        <p:strVal val="visible"/>
                      </p:to>
                    </p:set>
                    <p:animEffect transition="in" filter="fade">
                      <p:cBhvr>
                        <p:cTn dur="400"/>
                        <p:tgtEl>
                          <p:spTgt spid="55"/>
                        </p:tgtEl>
                      </p:cBhvr>
                    </p:animEffect>
                    <p:anim calcmode="lin" valueType="num">
                      <p:cBhvr>
                        <p:cTn dur="400" fill="hold"/>
                        <p:tgtEl>
                          <p:spTgt spid="55"/>
                        </p:tgtEl>
                        <p:attrNameLst>
                          <p:attrName>ppt_x</p:attrName>
                        </p:attrNameLst>
                      </p:cBhvr>
                      <p:tavLst>
                        <p:tav tm="0">
                          <p:val>
                            <p:strVal val="#ppt_x"/>
                          </p:val>
                        </p:tav>
                        <p:tav tm="100000">
                          <p:val>
                            <p:strVal val="#ppt_x"/>
                          </p:val>
                        </p:tav>
                      </p:tavLst>
                    </p:anim>
                    <p:anim calcmode="lin" valueType="num">
                      <p:cBhvr>
                        <p:cTn dur="400" fill="hold"/>
                        <p:tgtEl>
                          <p:spTgt spid="55"/>
                        </p:tgtEl>
                        <p:attrNameLst>
                          <p:attrName>ppt_y</p:attrName>
                        </p:attrNameLst>
                      </p:cBhvr>
                      <p:tavLst>
                        <p:tav tm="0">
                          <p:val>
                            <p:strVal val="#ppt_y+.1"/>
                          </p:val>
                        </p:tav>
                        <p:tav tm="100000">
                          <p:val>
                            <p:strVal val="#ppt_y"/>
                          </p:val>
                        </p:tav>
                      </p:tavLst>
                    </p:anim>
                  </p:childTnLst>
                </p:cTn>
              </p:par>
            </p:tnLst>
          </p:tmpl>
        </p:tmplLst>
      </p:bldP>
      <p:bldP spid="92" grpId="0" build="p">
        <p:tmplLst>
          <p:tmpl lvl="1">
            <p:tnLst>
              <p:par>
                <p:cTn presetID="42" presetClass="entr" presetSubtype="0" fill="hold" nodeType="withEffect">
                  <p:stCondLst>
                    <p:cond delay="200"/>
                  </p:stCondLst>
                  <p:childTnLst>
                    <p:set>
                      <p:cBhvr>
                        <p:cTn dur="1" fill="hold">
                          <p:stCondLst>
                            <p:cond delay="0"/>
                          </p:stCondLst>
                        </p:cTn>
                        <p:tgtEl>
                          <p:spTgt spid="92"/>
                        </p:tgtEl>
                        <p:attrNameLst>
                          <p:attrName>style.visibility</p:attrName>
                        </p:attrNameLst>
                      </p:cBhvr>
                      <p:to>
                        <p:strVal val="visible"/>
                      </p:to>
                    </p:set>
                    <p:animEffect transition="in" filter="fade">
                      <p:cBhvr>
                        <p:cTn dur="400"/>
                        <p:tgtEl>
                          <p:spTgt spid="92"/>
                        </p:tgtEl>
                      </p:cBhvr>
                    </p:animEffect>
                    <p:anim calcmode="lin" valueType="num">
                      <p:cBhvr>
                        <p:cTn dur="400" fill="hold"/>
                        <p:tgtEl>
                          <p:spTgt spid="92"/>
                        </p:tgtEl>
                        <p:attrNameLst>
                          <p:attrName>ppt_x</p:attrName>
                        </p:attrNameLst>
                      </p:cBhvr>
                      <p:tavLst>
                        <p:tav tm="0">
                          <p:val>
                            <p:strVal val="#ppt_x"/>
                          </p:val>
                        </p:tav>
                        <p:tav tm="100000">
                          <p:val>
                            <p:strVal val="#ppt_x"/>
                          </p:val>
                        </p:tav>
                      </p:tavLst>
                    </p:anim>
                    <p:anim calcmode="lin" valueType="num">
                      <p:cBhvr>
                        <p:cTn dur="400" fill="hold"/>
                        <p:tgtEl>
                          <p:spTgt spid="92"/>
                        </p:tgtEl>
                        <p:attrNameLst>
                          <p:attrName>ppt_y</p:attrName>
                        </p:attrNameLst>
                      </p:cBhvr>
                      <p:tavLst>
                        <p:tav tm="0">
                          <p:val>
                            <p:strVal val="#ppt_y+.1"/>
                          </p:val>
                        </p:tav>
                        <p:tav tm="100000">
                          <p:val>
                            <p:strVal val="#ppt_y"/>
                          </p:val>
                        </p:tav>
                      </p:tavLst>
                    </p:anim>
                  </p:childTnLst>
                </p:cTn>
              </p:par>
            </p:tnLst>
          </p:tmpl>
        </p:tmplLst>
      </p:bldP>
      <p:bldP spid="94" grpId="0" build="p">
        <p:tmplLst>
          <p:tmpl lvl="1">
            <p:tnLst>
              <p:par>
                <p:cTn presetID="10" presetClass="entr" presetSubtype="0" fill="hold" nodeType="withEffect" nodePh="1">
                  <p:stCondLst>
                    <p:cond delay="800"/>
                  </p:stCondLst>
                  <p:childTnLst>
                    <p:set>
                      <p:cBhvr>
                        <p:cTn dur="1" fill="hold">
                          <p:stCondLst>
                            <p:cond delay="0"/>
                          </p:stCondLst>
                        </p:cTn>
                        <p:tgtEl>
                          <p:spTgt spid="94"/>
                        </p:tgtEl>
                        <p:attrNameLst>
                          <p:attrName>style.visibility</p:attrName>
                        </p:attrNameLst>
                      </p:cBhvr>
                      <p:to>
                        <p:strVal val="visible"/>
                      </p:to>
                    </p:set>
                    <p:animEffect transition="in" filter="fade">
                      <p:cBhvr>
                        <p:cTn dur="500"/>
                        <p:tgtEl>
                          <p:spTgt spid="94"/>
                        </p:tgtEl>
                      </p:cBhvr>
                    </p:animEffect>
                  </p:childTnLst>
                </p:cTn>
              </p:par>
            </p:tnLst>
          </p:tmpl>
        </p:tmplLst>
      </p:bldP>
      <p:bldP spid="95" grpId="0" build="p">
        <p:tmplLst>
          <p:tmpl lvl="1">
            <p:tnLst>
              <p:par>
                <p:cTn presetID="42" presetClass="entr" presetSubtype="0" fill="hold" nodeType="withEffect">
                  <p:stCondLst>
                    <p:cond delay="200"/>
                  </p:stCondLst>
                  <p:childTnLst>
                    <p:set>
                      <p:cBhvr>
                        <p:cTn dur="1" fill="hold">
                          <p:stCondLst>
                            <p:cond delay="0"/>
                          </p:stCondLst>
                        </p:cTn>
                        <p:tgtEl>
                          <p:spTgt spid="95"/>
                        </p:tgtEl>
                        <p:attrNameLst>
                          <p:attrName>style.visibility</p:attrName>
                        </p:attrNameLst>
                      </p:cBhvr>
                      <p:to>
                        <p:strVal val="visible"/>
                      </p:to>
                    </p:set>
                    <p:animEffect transition="in" filter="fade">
                      <p:cBhvr>
                        <p:cTn dur="400"/>
                        <p:tgtEl>
                          <p:spTgt spid="95"/>
                        </p:tgtEl>
                      </p:cBhvr>
                    </p:animEffect>
                    <p:anim calcmode="lin" valueType="num">
                      <p:cBhvr>
                        <p:cTn dur="400" fill="hold"/>
                        <p:tgtEl>
                          <p:spTgt spid="95"/>
                        </p:tgtEl>
                        <p:attrNameLst>
                          <p:attrName>ppt_x</p:attrName>
                        </p:attrNameLst>
                      </p:cBhvr>
                      <p:tavLst>
                        <p:tav tm="0">
                          <p:val>
                            <p:strVal val="#ppt_x"/>
                          </p:val>
                        </p:tav>
                        <p:tav tm="100000">
                          <p:val>
                            <p:strVal val="#ppt_x"/>
                          </p:val>
                        </p:tav>
                      </p:tavLst>
                    </p:anim>
                    <p:anim calcmode="lin" valueType="num">
                      <p:cBhvr>
                        <p:cTn dur="400" fill="hold"/>
                        <p:tgtEl>
                          <p:spTgt spid="95"/>
                        </p:tgtEl>
                        <p:attrNameLst>
                          <p:attrName>ppt_y</p:attrName>
                        </p:attrNameLst>
                      </p:cBhvr>
                      <p:tavLst>
                        <p:tav tm="0">
                          <p:val>
                            <p:strVal val="#ppt_y+.1"/>
                          </p:val>
                        </p:tav>
                        <p:tav tm="100000">
                          <p:val>
                            <p:strVal val="#ppt_y"/>
                          </p:val>
                        </p:tav>
                      </p:tavLst>
                    </p:anim>
                  </p:childTnLst>
                </p:cTn>
              </p:par>
            </p:tnLst>
          </p:tmpl>
        </p:tmplLst>
      </p:bldP>
      <p:bldP spid="96" grpId="0" build="p">
        <p:tmplLst>
          <p:tmpl lvl="1">
            <p:tnLst>
              <p:par>
                <p:cTn presetID="42" presetClass="entr" presetSubtype="0" fill="hold" nodeType="withEffect">
                  <p:stCondLst>
                    <p:cond delay="200"/>
                  </p:stCondLst>
                  <p:childTnLst>
                    <p:set>
                      <p:cBhvr>
                        <p:cTn dur="1" fill="hold">
                          <p:stCondLst>
                            <p:cond delay="0"/>
                          </p:stCondLst>
                        </p:cTn>
                        <p:tgtEl>
                          <p:spTgt spid="96"/>
                        </p:tgtEl>
                        <p:attrNameLst>
                          <p:attrName>style.visibility</p:attrName>
                        </p:attrNameLst>
                      </p:cBhvr>
                      <p:to>
                        <p:strVal val="visible"/>
                      </p:to>
                    </p:set>
                    <p:animEffect transition="in" filter="fade">
                      <p:cBhvr>
                        <p:cTn dur="400"/>
                        <p:tgtEl>
                          <p:spTgt spid="96"/>
                        </p:tgtEl>
                      </p:cBhvr>
                    </p:animEffect>
                    <p:anim calcmode="lin" valueType="num">
                      <p:cBhvr>
                        <p:cTn dur="400" fill="hold"/>
                        <p:tgtEl>
                          <p:spTgt spid="96"/>
                        </p:tgtEl>
                        <p:attrNameLst>
                          <p:attrName>ppt_x</p:attrName>
                        </p:attrNameLst>
                      </p:cBhvr>
                      <p:tavLst>
                        <p:tav tm="0">
                          <p:val>
                            <p:strVal val="#ppt_x"/>
                          </p:val>
                        </p:tav>
                        <p:tav tm="100000">
                          <p:val>
                            <p:strVal val="#ppt_x"/>
                          </p:val>
                        </p:tav>
                      </p:tavLst>
                    </p:anim>
                    <p:anim calcmode="lin" valueType="num">
                      <p:cBhvr>
                        <p:cTn dur="400" fill="hold"/>
                        <p:tgtEl>
                          <p:spTgt spid="96"/>
                        </p:tgtEl>
                        <p:attrNameLst>
                          <p:attrName>ppt_y</p:attrName>
                        </p:attrNameLst>
                      </p:cBhvr>
                      <p:tavLst>
                        <p:tav tm="0">
                          <p:val>
                            <p:strVal val="#ppt_y+.1"/>
                          </p:val>
                        </p:tav>
                        <p:tav tm="100000">
                          <p:val>
                            <p:strVal val="#ppt_y"/>
                          </p:val>
                        </p:tav>
                      </p:tavLst>
                    </p:anim>
                  </p:childTnLst>
                </p:cTn>
              </p:par>
            </p:tnLst>
          </p:tmpl>
        </p:tmplLst>
      </p:bldP>
      <p:bldP spid="97" grpId="0" build="p">
        <p:tmplLst>
          <p:tmpl lvl="1">
            <p:tnLst>
              <p:par>
                <p:cTn presetID="42" presetClass="entr" presetSubtype="0" fill="hold" nodeType="withEffect">
                  <p:stCondLst>
                    <p:cond delay="200"/>
                  </p:stCondLst>
                  <p:childTnLst>
                    <p:set>
                      <p:cBhvr>
                        <p:cTn dur="1" fill="hold">
                          <p:stCondLst>
                            <p:cond delay="0"/>
                          </p:stCondLst>
                        </p:cTn>
                        <p:tgtEl>
                          <p:spTgt spid="97"/>
                        </p:tgtEl>
                        <p:attrNameLst>
                          <p:attrName>style.visibility</p:attrName>
                        </p:attrNameLst>
                      </p:cBhvr>
                      <p:to>
                        <p:strVal val="visible"/>
                      </p:to>
                    </p:set>
                    <p:animEffect transition="in" filter="fade">
                      <p:cBhvr>
                        <p:cTn dur="400"/>
                        <p:tgtEl>
                          <p:spTgt spid="97"/>
                        </p:tgtEl>
                      </p:cBhvr>
                    </p:animEffect>
                    <p:anim calcmode="lin" valueType="num">
                      <p:cBhvr>
                        <p:cTn dur="400" fill="hold"/>
                        <p:tgtEl>
                          <p:spTgt spid="97"/>
                        </p:tgtEl>
                        <p:attrNameLst>
                          <p:attrName>ppt_x</p:attrName>
                        </p:attrNameLst>
                      </p:cBhvr>
                      <p:tavLst>
                        <p:tav tm="0">
                          <p:val>
                            <p:strVal val="#ppt_x"/>
                          </p:val>
                        </p:tav>
                        <p:tav tm="100000">
                          <p:val>
                            <p:strVal val="#ppt_x"/>
                          </p:val>
                        </p:tav>
                      </p:tavLst>
                    </p:anim>
                    <p:anim calcmode="lin" valueType="num">
                      <p:cBhvr>
                        <p:cTn dur="400" fill="hold"/>
                        <p:tgtEl>
                          <p:spTgt spid="97"/>
                        </p:tgtEl>
                        <p:attrNameLst>
                          <p:attrName>ppt_y</p:attrName>
                        </p:attrNameLst>
                      </p:cBhvr>
                      <p:tavLst>
                        <p:tav tm="0">
                          <p:val>
                            <p:strVal val="#ppt_y+.1"/>
                          </p:val>
                        </p:tav>
                        <p:tav tm="100000">
                          <p:val>
                            <p:strVal val="#ppt_y"/>
                          </p:val>
                        </p:tav>
                      </p:tavLst>
                    </p:anim>
                  </p:childTnLst>
                </p:cTn>
              </p:par>
            </p:tnLst>
          </p:tmpl>
        </p:tmplLst>
      </p:bldP>
      <p:bldP spid="98" grpId="0" build="p">
        <p:tmplLst>
          <p:tmpl lvl="1">
            <p:tnLst>
              <p:par>
                <p:cTn presetID="42" presetClass="entr" presetSubtype="0" fill="hold" nodeType="withEffect">
                  <p:stCondLst>
                    <p:cond delay="200"/>
                  </p:stCondLst>
                  <p:childTnLst>
                    <p:set>
                      <p:cBhvr>
                        <p:cTn dur="1" fill="hold">
                          <p:stCondLst>
                            <p:cond delay="0"/>
                          </p:stCondLst>
                        </p:cTn>
                        <p:tgtEl>
                          <p:spTgt spid="98"/>
                        </p:tgtEl>
                        <p:attrNameLst>
                          <p:attrName>style.visibility</p:attrName>
                        </p:attrNameLst>
                      </p:cBhvr>
                      <p:to>
                        <p:strVal val="visible"/>
                      </p:to>
                    </p:set>
                    <p:animEffect transition="in" filter="fade">
                      <p:cBhvr>
                        <p:cTn dur="400"/>
                        <p:tgtEl>
                          <p:spTgt spid="98"/>
                        </p:tgtEl>
                      </p:cBhvr>
                    </p:animEffect>
                    <p:anim calcmode="lin" valueType="num">
                      <p:cBhvr>
                        <p:cTn dur="400" fill="hold"/>
                        <p:tgtEl>
                          <p:spTgt spid="98"/>
                        </p:tgtEl>
                        <p:attrNameLst>
                          <p:attrName>ppt_x</p:attrName>
                        </p:attrNameLst>
                      </p:cBhvr>
                      <p:tavLst>
                        <p:tav tm="0">
                          <p:val>
                            <p:strVal val="#ppt_x"/>
                          </p:val>
                        </p:tav>
                        <p:tav tm="100000">
                          <p:val>
                            <p:strVal val="#ppt_x"/>
                          </p:val>
                        </p:tav>
                      </p:tavLst>
                    </p:anim>
                    <p:anim calcmode="lin" valueType="num">
                      <p:cBhvr>
                        <p:cTn dur="400" fill="hold"/>
                        <p:tgtEl>
                          <p:spTgt spid="98"/>
                        </p:tgtEl>
                        <p:attrNameLst>
                          <p:attrName>ppt_y</p:attrName>
                        </p:attrNameLst>
                      </p:cBhvr>
                      <p:tavLst>
                        <p:tav tm="0">
                          <p:val>
                            <p:strVal val="#ppt_y+.1"/>
                          </p:val>
                        </p:tav>
                        <p:tav tm="100000">
                          <p:val>
                            <p:strVal val="#ppt_y"/>
                          </p:val>
                        </p:tav>
                      </p:tavLst>
                    </p:anim>
                  </p:childTnLst>
                </p:cTn>
              </p:par>
            </p:tnLst>
          </p:tmpl>
        </p:tmplLst>
      </p:bldP>
      <p:bldP spid="100" grpId="0" build="p">
        <p:tmplLst>
          <p:tmpl lvl="1">
            <p:tnLst>
              <p:par>
                <p:cTn presetID="42" presetClass="entr" presetSubtype="0" fill="hold" nodeType="withEffect">
                  <p:stCondLst>
                    <p:cond delay="200"/>
                  </p:stCondLst>
                  <p:childTnLst>
                    <p:set>
                      <p:cBhvr>
                        <p:cTn dur="1" fill="hold">
                          <p:stCondLst>
                            <p:cond delay="0"/>
                          </p:stCondLst>
                        </p:cTn>
                        <p:tgtEl>
                          <p:spTgt spid="100"/>
                        </p:tgtEl>
                        <p:attrNameLst>
                          <p:attrName>style.visibility</p:attrName>
                        </p:attrNameLst>
                      </p:cBhvr>
                      <p:to>
                        <p:strVal val="visible"/>
                      </p:to>
                    </p:set>
                    <p:animEffect transition="in" filter="fade">
                      <p:cBhvr>
                        <p:cTn dur="400"/>
                        <p:tgtEl>
                          <p:spTgt spid="100"/>
                        </p:tgtEl>
                      </p:cBhvr>
                    </p:animEffect>
                    <p:anim calcmode="lin" valueType="num">
                      <p:cBhvr>
                        <p:cTn dur="400" fill="hold"/>
                        <p:tgtEl>
                          <p:spTgt spid="100"/>
                        </p:tgtEl>
                        <p:attrNameLst>
                          <p:attrName>ppt_x</p:attrName>
                        </p:attrNameLst>
                      </p:cBhvr>
                      <p:tavLst>
                        <p:tav tm="0">
                          <p:val>
                            <p:strVal val="#ppt_x"/>
                          </p:val>
                        </p:tav>
                        <p:tav tm="100000">
                          <p:val>
                            <p:strVal val="#ppt_x"/>
                          </p:val>
                        </p:tav>
                      </p:tavLst>
                    </p:anim>
                    <p:anim calcmode="lin" valueType="num">
                      <p:cBhvr>
                        <p:cTn dur="400" fill="hold"/>
                        <p:tgtEl>
                          <p:spTgt spid="100"/>
                        </p:tgtEl>
                        <p:attrNameLst>
                          <p:attrName>ppt_y</p:attrName>
                        </p:attrNameLst>
                      </p:cBhvr>
                      <p:tavLst>
                        <p:tav tm="0">
                          <p:val>
                            <p:strVal val="#ppt_y+.1"/>
                          </p:val>
                        </p:tav>
                        <p:tav tm="100000">
                          <p:val>
                            <p:strVal val="#ppt_y"/>
                          </p:val>
                        </p:tav>
                      </p:tavLst>
                    </p:anim>
                  </p:childTnLst>
                </p:cTn>
              </p:par>
            </p:tnLst>
          </p:tmpl>
        </p:tmplLst>
      </p:bldP>
      <p:bldP spid="102" grpId="0" build="p">
        <p:tmplLst>
          <p:tmpl lvl="1">
            <p:tnLst>
              <p:par>
                <p:cTn presetID="10" presetClass="entr" presetSubtype="0" fill="hold" nodeType="withEffect" nodePh="1">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childTnLst>
                </p:cTn>
              </p:par>
            </p:tnLst>
          </p:tmpl>
        </p:tmplLst>
      </p:bldP>
      <p:bldP spid="103" grpId="0" build="p">
        <p:tmplLst>
          <p:tmpl lvl="1">
            <p:tnLst>
              <p:par>
                <p:cTn presetID="42" presetClass="entr" presetSubtype="0" fill="hold" nodeType="withEffect">
                  <p:stCondLst>
                    <p:cond delay="200"/>
                  </p:stCondLst>
                  <p:childTnLst>
                    <p:set>
                      <p:cBhvr>
                        <p:cTn dur="1" fill="hold">
                          <p:stCondLst>
                            <p:cond delay="0"/>
                          </p:stCondLst>
                        </p:cTn>
                        <p:tgtEl>
                          <p:spTgt spid="103"/>
                        </p:tgtEl>
                        <p:attrNameLst>
                          <p:attrName>style.visibility</p:attrName>
                        </p:attrNameLst>
                      </p:cBhvr>
                      <p:to>
                        <p:strVal val="visible"/>
                      </p:to>
                    </p:set>
                    <p:animEffect transition="in" filter="fade">
                      <p:cBhvr>
                        <p:cTn dur="400"/>
                        <p:tgtEl>
                          <p:spTgt spid="103"/>
                        </p:tgtEl>
                      </p:cBhvr>
                    </p:animEffect>
                    <p:anim calcmode="lin" valueType="num">
                      <p:cBhvr>
                        <p:cTn dur="400" fill="hold"/>
                        <p:tgtEl>
                          <p:spTgt spid="103"/>
                        </p:tgtEl>
                        <p:attrNameLst>
                          <p:attrName>ppt_x</p:attrName>
                        </p:attrNameLst>
                      </p:cBhvr>
                      <p:tavLst>
                        <p:tav tm="0">
                          <p:val>
                            <p:strVal val="#ppt_x"/>
                          </p:val>
                        </p:tav>
                        <p:tav tm="100000">
                          <p:val>
                            <p:strVal val="#ppt_x"/>
                          </p:val>
                        </p:tav>
                      </p:tavLst>
                    </p:anim>
                    <p:anim calcmode="lin" valueType="num">
                      <p:cBhvr>
                        <p:cTn dur="400" fill="hold"/>
                        <p:tgtEl>
                          <p:spTgt spid="103"/>
                        </p:tgtEl>
                        <p:attrNameLst>
                          <p:attrName>ppt_y</p:attrName>
                        </p:attrNameLst>
                      </p:cBhvr>
                      <p:tavLst>
                        <p:tav tm="0">
                          <p:val>
                            <p:strVal val="#ppt_y+.1"/>
                          </p:val>
                        </p:tav>
                        <p:tav tm="100000">
                          <p:val>
                            <p:strVal val="#ppt_y"/>
                          </p:val>
                        </p:tav>
                      </p:tavLst>
                    </p:anim>
                  </p:childTnLst>
                </p:cTn>
              </p:par>
            </p:tnLst>
          </p:tmpl>
        </p:tmplLst>
      </p:bldP>
      <p:bldP spid="104" grpId="0" build="p">
        <p:tmplLst>
          <p:tmpl lvl="1">
            <p:tnLst>
              <p:par>
                <p:cTn presetID="42" presetClass="entr" presetSubtype="0" fill="hold" nodeType="withEffect">
                  <p:stCondLst>
                    <p:cond delay="200"/>
                  </p:stCondLst>
                  <p:childTnLst>
                    <p:set>
                      <p:cBhvr>
                        <p:cTn dur="1" fill="hold">
                          <p:stCondLst>
                            <p:cond delay="0"/>
                          </p:stCondLst>
                        </p:cTn>
                        <p:tgtEl>
                          <p:spTgt spid="104"/>
                        </p:tgtEl>
                        <p:attrNameLst>
                          <p:attrName>style.visibility</p:attrName>
                        </p:attrNameLst>
                      </p:cBhvr>
                      <p:to>
                        <p:strVal val="visible"/>
                      </p:to>
                    </p:set>
                    <p:animEffect transition="in" filter="fade">
                      <p:cBhvr>
                        <p:cTn dur="400"/>
                        <p:tgtEl>
                          <p:spTgt spid="104"/>
                        </p:tgtEl>
                      </p:cBhvr>
                    </p:animEffect>
                    <p:anim calcmode="lin" valueType="num">
                      <p:cBhvr>
                        <p:cTn dur="400" fill="hold"/>
                        <p:tgtEl>
                          <p:spTgt spid="104"/>
                        </p:tgtEl>
                        <p:attrNameLst>
                          <p:attrName>ppt_x</p:attrName>
                        </p:attrNameLst>
                      </p:cBhvr>
                      <p:tavLst>
                        <p:tav tm="0">
                          <p:val>
                            <p:strVal val="#ppt_x"/>
                          </p:val>
                        </p:tav>
                        <p:tav tm="100000">
                          <p:val>
                            <p:strVal val="#ppt_x"/>
                          </p:val>
                        </p:tav>
                      </p:tavLst>
                    </p:anim>
                    <p:anim calcmode="lin" valueType="num">
                      <p:cBhvr>
                        <p:cTn dur="400" fill="hold"/>
                        <p:tgtEl>
                          <p:spTgt spid="104"/>
                        </p:tgtEl>
                        <p:attrNameLst>
                          <p:attrName>ppt_y</p:attrName>
                        </p:attrNameLst>
                      </p:cBhvr>
                      <p:tavLst>
                        <p:tav tm="0">
                          <p:val>
                            <p:strVal val="#ppt_y+.1"/>
                          </p:val>
                        </p:tav>
                        <p:tav tm="100000">
                          <p:val>
                            <p:strVal val="#ppt_y"/>
                          </p:val>
                        </p:tav>
                      </p:tavLst>
                    </p:anim>
                  </p:childTnLst>
                </p:cTn>
              </p:par>
            </p:tnLst>
          </p:tmpl>
        </p:tmplLst>
      </p:bldP>
      <p:bldP spid="105" grpId="0" build="p">
        <p:tmplLst>
          <p:tmpl lvl="1">
            <p:tnLst>
              <p:par>
                <p:cTn presetID="42" presetClass="entr" presetSubtype="0" fill="hold" nodeType="withEffect">
                  <p:stCondLst>
                    <p:cond delay="200"/>
                  </p:stCondLst>
                  <p:childTnLst>
                    <p:set>
                      <p:cBhvr>
                        <p:cTn dur="1" fill="hold">
                          <p:stCondLst>
                            <p:cond delay="0"/>
                          </p:stCondLst>
                        </p:cTn>
                        <p:tgtEl>
                          <p:spTgt spid="105"/>
                        </p:tgtEl>
                        <p:attrNameLst>
                          <p:attrName>style.visibility</p:attrName>
                        </p:attrNameLst>
                      </p:cBhvr>
                      <p:to>
                        <p:strVal val="visible"/>
                      </p:to>
                    </p:set>
                    <p:animEffect transition="in" filter="fade">
                      <p:cBhvr>
                        <p:cTn dur="400"/>
                        <p:tgtEl>
                          <p:spTgt spid="105"/>
                        </p:tgtEl>
                      </p:cBhvr>
                    </p:animEffect>
                    <p:anim calcmode="lin" valueType="num">
                      <p:cBhvr>
                        <p:cTn dur="400" fill="hold"/>
                        <p:tgtEl>
                          <p:spTgt spid="105"/>
                        </p:tgtEl>
                        <p:attrNameLst>
                          <p:attrName>ppt_x</p:attrName>
                        </p:attrNameLst>
                      </p:cBhvr>
                      <p:tavLst>
                        <p:tav tm="0">
                          <p:val>
                            <p:strVal val="#ppt_x"/>
                          </p:val>
                        </p:tav>
                        <p:tav tm="100000">
                          <p:val>
                            <p:strVal val="#ppt_x"/>
                          </p:val>
                        </p:tav>
                      </p:tavLst>
                    </p:anim>
                    <p:anim calcmode="lin" valueType="num">
                      <p:cBhvr>
                        <p:cTn dur="400" fill="hold"/>
                        <p:tgtEl>
                          <p:spTgt spid="105"/>
                        </p:tgtEl>
                        <p:attrNameLst>
                          <p:attrName>ppt_y</p:attrName>
                        </p:attrNameLst>
                      </p:cBhvr>
                      <p:tavLst>
                        <p:tav tm="0">
                          <p:val>
                            <p:strVal val="#ppt_y+.1"/>
                          </p:val>
                        </p:tav>
                        <p:tav tm="100000">
                          <p:val>
                            <p:strVal val="#ppt_y"/>
                          </p:val>
                        </p:tav>
                      </p:tavLst>
                    </p:anim>
                  </p:childTnLst>
                </p:cTn>
              </p:par>
            </p:tnLst>
          </p:tmpl>
        </p:tmplLst>
      </p:bldP>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42" presetClass="entr" presetSubtype="0" fill="hold" nodeType="withEffect">
                  <p:stCondLst>
                    <p:cond delay="200"/>
                  </p:stCondLst>
                  <p:childTnLst>
                    <p:set>
                      <p:cBhvr>
                        <p:cTn dur="1" fill="hold">
                          <p:stCondLst>
                            <p:cond delay="0"/>
                          </p:stCondLst>
                        </p:cTn>
                        <p:tgtEl>
                          <p:spTgt spid="108"/>
                        </p:tgtEl>
                        <p:attrNameLst>
                          <p:attrName>style.visibility</p:attrName>
                        </p:attrNameLst>
                      </p:cBhvr>
                      <p:to>
                        <p:strVal val="visible"/>
                      </p:to>
                    </p:set>
                    <p:animEffect transition="in" filter="fade">
                      <p:cBhvr>
                        <p:cTn dur="400"/>
                        <p:tgtEl>
                          <p:spTgt spid="108"/>
                        </p:tgtEl>
                      </p:cBhvr>
                    </p:animEffect>
                    <p:anim calcmode="lin" valueType="num">
                      <p:cBhvr>
                        <p:cTn dur="400" fill="hold"/>
                        <p:tgtEl>
                          <p:spTgt spid="108"/>
                        </p:tgtEl>
                        <p:attrNameLst>
                          <p:attrName>ppt_x</p:attrName>
                        </p:attrNameLst>
                      </p:cBhvr>
                      <p:tavLst>
                        <p:tav tm="0">
                          <p:val>
                            <p:strVal val="#ppt_x"/>
                          </p:val>
                        </p:tav>
                        <p:tav tm="100000">
                          <p:val>
                            <p:strVal val="#ppt_x"/>
                          </p:val>
                        </p:tav>
                      </p:tavLst>
                    </p:anim>
                    <p:anim calcmode="lin" valueType="num">
                      <p:cBhvr>
                        <p:cTn dur="400" fill="hold"/>
                        <p:tgtEl>
                          <p:spTgt spid="108"/>
                        </p:tgtEl>
                        <p:attrNameLst>
                          <p:attrName>ppt_y</p:attrName>
                        </p:attrNameLst>
                      </p:cBhvr>
                      <p:tavLst>
                        <p:tav tm="0">
                          <p:val>
                            <p:strVal val="#ppt_y+.1"/>
                          </p:val>
                        </p:tav>
                        <p:tav tm="100000">
                          <p:val>
                            <p:strVal val="#ppt_y"/>
                          </p:val>
                        </p:tav>
                      </p:tavLst>
                    </p:anim>
                  </p:childTnLst>
                </p:cTn>
              </p:par>
            </p:tnLst>
          </p:tmpl>
        </p:tmplLst>
      </p:bldP>
      <p:bldP spid="110" grpId="0" build="p">
        <p:tmplLst>
          <p:tmpl lvl="1">
            <p:tnLst>
              <p:par>
                <p:cTn presetID="10" presetClass="entr" presetSubtype="0" fill="hold" nodeType="withEffect" nodePh="1">
                  <p:stCondLst>
                    <p:cond delay="80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111" grpId="0" build="p">
        <p:tmplLst>
          <p:tmpl lvl="1">
            <p:tnLst>
              <p:par>
                <p:cTn presetID="42" presetClass="entr" presetSubtype="0" fill="hold" nodeType="withEffect">
                  <p:stCondLst>
                    <p:cond delay="200"/>
                  </p:stCondLst>
                  <p:childTnLst>
                    <p:set>
                      <p:cBhvr>
                        <p:cTn dur="1" fill="hold">
                          <p:stCondLst>
                            <p:cond delay="0"/>
                          </p:stCondLst>
                        </p:cTn>
                        <p:tgtEl>
                          <p:spTgt spid="111"/>
                        </p:tgtEl>
                        <p:attrNameLst>
                          <p:attrName>style.visibility</p:attrName>
                        </p:attrNameLst>
                      </p:cBhvr>
                      <p:to>
                        <p:strVal val="visible"/>
                      </p:to>
                    </p:set>
                    <p:animEffect transition="in" filter="fade">
                      <p:cBhvr>
                        <p:cTn dur="400"/>
                        <p:tgtEl>
                          <p:spTgt spid="111"/>
                        </p:tgtEl>
                      </p:cBhvr>
                    </p:animEffect>
                    <p:anim calcmode="lin" valueType="num">
                      <p:cBhvr>
                        <p:cTn dur="400" fill="hold"/>
                        <p:tgtEl>
                          <p:spTgt spid="111"/>
                        </p:tgtEl>
                        <p:attrNameLst>
                          <p:attrName>ppt_x</p:attrName>
                        </p:attrNameLst>
                      </p:cBhvr>
                      <p:tavLst>
                        <p:tav tm="0">
                          <p:val>
                            <p:strVal val="#ppt_x"/>
                          </p:val>
                        </p:tav>
                        <p:tav tm="100000">
                          <p:val>
                            <p:strVal val="#ppt_x"/>
                          </p:val>
                        </p:tav>
                      </p:tavLst>
                    </p:anim>
                    <p:anim calcmode="lin" valueType="num">
                      <p:cBhvr>
                        <p:cTn dur="400" fill="hold"/>
                        <p:tgtEl>
                          <p:spTgt spid="111"/>
                        </p:tgtEl>
                        <p:attrNameLst>
                          <p:attrName>ppt_y</p:attrName>
                        </p:attrNameLst>
                      </p:cBhvr>
                      <p:tavLst>
                        <p:tav tm="0">
                          <p:val>
                            <p:strVal val="#ppt_y+.1"/>
                          </p:val>
                        </p:tav>
                        <p:tav tm="100000">
                          <p:val>
                            <p:strVal val="#ppt_y"/>
                          </p:val>
                        </p:tav>
                      </p:tavLst>
                    </p:anim>
                  </p:childTnLst>
                </p:cTn>
              </p:par>
            </p:tnLst>
          </p:tmpl>
        </p:tmplLst>
      </p:bldP>
      <p:bldP spid="112" grpId="0" build="p">
        <p:tmplLst>
          <p:tmpl lvl="1">
            <p:tnLst>
              <p:par>
                <p:cTn presetID="42" presetClass="entr" presetSubtype="0" fill="hold" nodeType="withEffect">
                  <p:stCondLst>
                    <p:cond delay="200"/>
                  </p:stCondLst>
                  <p:childTnLst>
                    <p:set>
                      <p:cBhvr>
                        <p:cTn dur="1" fill="hold">
                          <p:stCondLst>
                            <p:cond delay="0"/>
                          </p:stCondLst>
                        </p:cTn>
                        <p:tgtEl>
                          <p:spTgt spid="112"/>
                        </p:tgtEl>
                        <p:attrNameLst>
                          <p:attrName>style.visibility</p:attrName>
                        </p:attrNameLst>
                      </p:cBhvr>
                      <p:to>
                        <p:strVal val="visible"/>
                      </p:to>
                    </p:set>
                    <p:animEffect transition="in" filter="fade">
                      <p:cBhvr>
                        <p:cTn dur="400"/>
                        <p:tgtEl>
                          <p:spTgt spid="112"/>
                        </p:tgtEl>
                      </p:cBhvr>
                    </p:animEffect>
                    <p:anim calcmode="lin" valueType="num">
                      <p:cBhvr>
                        <p:cTn dur="400" fill="hold"/>
                        <p:tgtEl>
                          <p:spTgt spid="112"/>
                        </p:tgtEl>
                        <p:attrNameLst>
                          <p:attrName>ppt_x</p:attrName>
                        </p:attrNameLst>
                      </p:cBhvr>
                      <p:tavLst>
                        <p:tav tm="0">
                          <p:val>
                            <p:strVal val="#ppt_x"/>
                          </p:val>
                        </p:tav>
                        <p:tav tm="100000">
                          <p:val>
                            <p:strVal val="#ppt_x"/>
                          </p:val>
                        </p:tav>
                      </p:tavLst>
                    </p:anim>
                    <p:anim calcmode="lin" valueType="num">
                      <p:cBhvr>
                        <p:cTn dur="400" fill="hold"/>
                        <p:tgtEl>
                          <p:spTgt spid="112"/>
                        </p:tgtEl>
                        <p:attrNameLst>
                          <p:attrName>ppt_y</p:attrName>
                        </p:attrNameLst>
                      </p:cBhvr>
                      <p:tavLst>
                        <p:tav tm="0">
                          <p:val>
                            <p:strVal val="#ppt_y+.1"/>
                          </p:val>
                        </p:tav>
                        <p:tav tm="100000">
                          <p:val>
                            <p:strVal val="#ppt_y"/>
                          </p:val>
                        </p:tav>
                      </p:tavLst>
                    </p:anim>
                  </p:childTnLst>
                </p:cTn>
              </p:par>
            </p:tnLst>
          </p:tmpl>
        </p:tmplLst>
      </p:bldP>
      <p:bldP spid="113" grpId="0" build="p">
        <p:tmplLst>
          <p:tmpl lvl="1">
            <p:tnLst>
              <p:par>
                <p:cTn presetID="42" presetClass="entr" presetSubtype="0" fill="hold" nodeType="withEffect">
                  <p:stCondLst>
                    <p:cond delay="200"/>
                  </p:stCondLst>
                  <p:childTnLst>
                    <p:set>
                      <p:cBhvr>
                        <p:cTn dur="1" fill="hold">
                          <p:stCondLst>
                            <p:cond delay="0"/>
                          </p:stCondLst>
                        </p:cTn>
                        <p:tgtEl>
                          <p:spTgt spid="113"/>
                        </p:tgtEl>
                        <p:attrNameLst>
                          <p:attrName>style.visibility</p:attrName>
                        </p:attrNameLst>
                      </p:cBhvr>
                      <p:to>
                        <p:strVal val="visible"/>
                      </p:to>
                    </p:set>
                    <p:animEffect transition="in" filter="fade">
                      <p:cBhvr>
                        <p:cTn dur="400"/>
                        <p:tgtEl>
                          <p:spTgt spid="113"/>
                        </p:tgtEl>
                      </p:cBhvr>
                    </p:animEffect>
                    <p:anim calcmode="lin" valueType="num">
                      <p:cBhvr>
                        <p:cTn dur="400" fill="hold"/>
                        <p:tgtEl>
                          <p:spTgt spid="113"/>
                        </p:tgtEl>
                        <p:attrNameLst>
                          <p:attrName>ppt_x</p:attrName>
                        </p:attrNameLst>
                      </p:cBhvr>
                      <p:tavLst>
                        <p:tav tm="0">
                          <p:val>
                            <p:strVal val="#ppt_x"/>
                          </p:val>
                        </p:tav>
                        <p:tav tm="100000">
                          <p:val>
                            <p:strVal val="#ppt_x"/>
                          </p:val>
                        </p:tav>
                      </p:tavLst>
                    </p:anim>
                    <p:anim calcmode="lin" valueType="num">
                      <p:cBhvr>
                        <p:cTn dur="400" fill="hold"/>
                        <p:tgtEl>
                          <p:spTgt spid="113"/>
                        </p:tgtEl>
                        <p:attrNameLst>
                          <p:attrName>ppt_y</p:attrName>
                        </p:attrNameLst>
                      </p:cBhvr>
                      <p:tavLst>
                        <p:tav tm="0">
                          <p:val>
                            <p:strVal val="#ppt_y+.1"/>
                          </p:val>
                        </p:tav>
                        <p:tav tm="100000">
                          <p:val>
                            <p:strVal val="#ppt_y"/>
                          </p:val>
                        </p:tav>
                      </p:tavLst>
                    </p:anim>
                  </p:childTnLst>
                </p:cTn>
              </p:par>
            </p:tnLst>
          </p:tmpl>
        </p:tmplLst>
      </p:bldP>
      <p:bldP spid="114" grpId="0" build="p">
        <p:tmplLst>
          <p:tmpl lvl="1">
            <p:tnLst>
              <p:par>
                <p:cTn presetID="42" presetClass="entr" presetSubtype="0" fill="hold" nodeType="withEffect">
                  <p:stCondLst>
                    <p:cond delay="200"/>
                  </p:stCondLst>
                  <p:childTnLst>
                    <p:set>
                      <p:cBhvr>
                        <p:cTn dur="1" fill="hold">
                          <p:stCondLst>
                            <p:cond delay="0"/>
                          </p:stCondLst>
                        </p:cTn>
                        <p:tgtEl>
                          <p:spTgt spid="114"/>
                        </p:tgtEl>
                        <p:attrNameLst>
                          <p:attrName>style.visibility</p:attrName>
                        </p:attrNameLst>
                      </p:cBhvr>
                      <p:to>
                        <p:strVal val="visible"/>
                      </p:to>
                    </p:set>
                    <p:animEffect transition="in" filter="fade">
                      <p:cBhvr>
                        <p:cTn dur="400"/>
                        <p:tgtEl>
                          <p:spTgt spid="114"/>
                        </p:tgtEl>
                      </p:cBhvr>
                    </p:animEffect>
                    <p:anim calcmode="lin" valueType="num">
                      <p:cBhvr>
                        <p:cTn dur="400" fill="hold"/>
                        <p:tgtEl>
                          <p:spTgt spid="114"/>
                        </p:tgtEl>
                        <p:attrNameLst>
                          <p:attrName>ppt_x</p:attrName>
                        </p:attrNameLst>
                      </p:cBhvr>
                      <p:tavLst>
                        <p:tav tm="0">
                          <p:val>
                            <p:strVal val="#ppt_x"/>
                          </p:val>
                        </p:tav>
                        <p:tav tm="100000">
                          <p:val>
                            <p:strVal val="#ppt_x"/>
                          </p:val>
                        </p:tav>
                      </p:tavLst>
                    </p:anim>
                    <p:anim calcmode="lin" valueType="num">
                      <p:cBhvr>
                        <p:cTn dur="400" fill="hold"/>
                        <p:tgtEl>
                          <p:spTgt spid="11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Simple slide 01">
    <p:spTree>
      <p:nvGrpSpPr>
        <p:cNvPr id="1" name=""/>
        <p:cNvGrpSpPr/>
        <p:nvPr/>
      </p:nvGrpSpPr>
      <p:grpSpPr>
        <a:xfrm>
          <a:off x="0" y="0"/>
          <a:ext cx="0" cy="0"/>
          <a:chOff x="0" y="0"/>
          <a:chExt cx="0" cy="0"/>
        </a:xfrm>
      </p:grpSpPr>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28228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Simple slide 01">
    <p:spTree>
      <p:nvGrpSpPr>
        <p:cNvPr id="1" name=""/>
        <p:cNvGrpSpPr/>
        <p:nvPr/>
      </p:nvGrpSpPr>
      <p:grpSpPr>
        <a:xfrm>
          <a:off x="0" y="0"/>
          <a:ext cx="0" cy="0"/>
          <a:chOff x="0" y="0"/>
          <a:chExt cx="0" cy="0"/>
        </a:xfrm>
      </p:grpSpPr>
      <p:grpSp>
        <p:nvGrpSpPr>
          <p:cNvPr id="4" name="Group 3"/>
          <p:cNvGrpSpPr/>
          <p:nvPr userDrawn="1"/>
        </p:nvGrpSpPr>
        <p:grpSpPr>
          <a:xfrm>
            <a:off x="4676033" y="-78018"/>
            <a:ext cx="6189522" cy="4277713"/>
            <a:chOff x="3573430" y="-316693"/>
            <a:chExt cx="5570570" cy="4277713"/>
          </a:xfrm>
        </p:grpSpPr>
        <p:sp>
          <p:nvSpPr>
            <p:cNvPr id="6" name="Isosceles Triangle 5"/>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 name="Isosceles Triangle 6"/>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 name="Isosceles Triangle 9"/>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 name="Isosceles Triangle 10"/>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 name="Isosceles Triangle 11"/>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 name="Isosceles Triangle 1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 name="Isosceles Triangle 13"/>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 name="Isosceles Triangle 1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7" name="Isosceles Triangle 1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 name="Isosceles Triangle 1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5" name="Isosceles Triangle 54"/>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5" name="Isosceles Triangle 7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6" name="Isosceles Triangle 7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Isosceles Triangle 7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Isosceles Triangle 78"/>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Isosceles Triangle 80"/>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2" name="Isosceles Triangle 81"/>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3" name="Isosceles Triangle 82"/>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4" name="Isosceles Triangle 83"/>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5" name="Isosceles Triangle 84"/>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Isosceles Triangle 85"/>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7" name="Isosceles Triangle 86"/>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8" name="Isosceles Triangle 87"/>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9" name="Isosceles Triangle 88"/>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4" name="Isosceles Triangle 93"/>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5" name="Isosceles Triangle 94"/>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6" name="Isosceles Triangle 95"/>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7" name="Isosceles Triangle 96"/>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8" name="Isosceles Triangle 97"/>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99" name="Isosceles Triangle 98"/>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0" name="Isosceles Triangle 99"/>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1" name="Isosceles Triangle 100"/>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2" name="Isosceles Triangle 101"/>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3" name="Isosceles Triangle 102"/>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4" name="Isosceles Triangle 103"/>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05" name="Isosceles Triangle 104"/>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06" name="Text Placeholder 7"/>
          <p:cNvSpPr>
            <a:spLocks noGrp="1"/>
          </p:cNvSpPr>
          <p:nvPr>
            <p:ph type="body" sz="quarter" idx="13" hasCustomPrompt="1"/>
          </p:nvPr>
        </p:nvSpPr>
        <p:spPr>
          <a:xfrm>
            <a:off x="1636889" y="2200066"/>
            <a:ext cx="3951111" cy="494814"/>
          </a:xfrm>
          <a:prstGeom prst="rect">
            <a:avLst/>
          </a:prstGeom>
        </p:spPr>
        <p:txBody>
          <a:bodyPr vert="horz" lIns="0" tIns="40504" rIns="0" bIns="40504" anchor="ctr"/>
          <a:lstStyle>
            <a:lvl1pPr marL="0" indent="0" algn="l">
              <a:lnSpc>
                <a:spcPct val="100000"/>
              </a:lnSpc>
              <a:spcBef>
                <a:spcPts val="0"/>
              </a:spcBef>
              <a:buNone/>
              <a:defRPr sz="5000" b="1">
                <a:solidFill>
                  <a:schemeClr val="bg1"/>
                </a:solidFill>
                <a:latin typeface="Myriad Pro Cond" charset="0"/>
                <a:cs typeface="Myriad Pro Cond" charset="0"/>
              </a:defRPr>
            </a:lvl1pPr>
          </a:lstStyle>
          <a:p>
            <a:pPr lvl="0"/>
            <a:r>
              <a:rPr lang="es-ES_tradnl" dirty="0" err="1"/>
              <a:t>Xpress</a:t>
            </a:r>
            <a:endParaRPr lang="es-ES_tradnl" dirty="0"/>
          </a:p>
        </p:txBody>
      </p:sp>
      <p:sp>
        <p:nvSpPr>
          <p:cNvPr id="107" name="Text Placeholder 7"/>
          <p:cNvSpPr>
            <a:spLocks noGrp="1"/>
          </p:cNvSpPr>
          <p:nvPr>
            <p:ph type="body" sz="quarter" idx="14" hasCustomPrompt="1"/>
          </p:nvPr>
        </p:nvSpPr>
        <p:spPr>
          <a:xfrm>
            <a:off x="1636889" y="2721008"/>
            <a:ext cx="3951111" cy="365093"/>
          </a:xfrm>
          <a:prstGeom prst="rect">
            <a:avLst/>
          </a:prstGeom>
        </p:spPr>
        <p:txBody>
          <a:bodyPr vert="horz" lIns="0" tIns="40504" rIns="0" bIns="40504" anchor="ctr"/>
          <a:lstStyle>
            <a:lvl1pPr marL="0" indent="0" algn="l">
              <a:lnSpc>
                <a:spcPct val="100000"/>
              </a:lnSpc>
              <a:spcBef>
                <a:spcPts val="0"/>
              </a:spcBef>
              <a:buNone/>
              <a:defRPr sz="2000" b="1">
                <a:solidFill>
                  <a:schemeClr val="bg1"/>
                </a:solidFill>
                <a:latin typeface="Lato Regular"/>
                <a:cs typeface="Lato Regular"/>
              </a:defRPr>
            </a:lvl1pPr>
          </a:lstStyle>
          <a:p>
            <a:pPr lvl="0"/>
            <a:r>
              <a:rPr lang="es-ES_tradnl" dirty="0" err="1"/>
              <a:t>Powerpoint</a:t>
            </a:r>
            <a:r>
              <a:rPr lang="es-ES_tradnl" dirty="0"/>
              <a:t> </a:t>
            </a:r>
            <a:r>
              <a:rPr lang="es-ES_tradnl" dirty="0" err="1"/>
              <a:t>Template</a:t>
            </a:r>
            <a:endParaRPr lang="es-ES_tradnl" dirty="0"/>
          </a:p>
        </p:txBody>
      </p:sp>
      <p:sp>
        <p:nvSpPr>
          <p:cNvPr id="108" name="Text Placeholder 2"/>
          <p:cNvSpPr>
            <a:spLocks noGrp="1"/>
          </p:cNvSpPr>
          <p:nvPr>
            <p:ph type="body" sz="quarter" idx="16" hasCustomPrompt="1"/>
          </p:nvPr>
        </p:nvSpPr>
        <p:spPr>
          <a:xfrm>
            <a:off x="1636889" y="3143199"/>
            <a:ext cx="3951111" cy="717686"/>
          </a:xfrm>
          <a:prstGeom prst="rect">
            <a:avLst/>
          </a:prstGeom>
        </p:spPr>
        <p:txBody>
          <a:bodyPr vert="horz" lIns="0" tIns="0" rIns="0" bIns="0"/>
          <a:lstStyle>
            <a:lvl1pPr marL="0" indent="0" algn="just">
              <a:lnSpc>
                <a:spcPct val="130000"/>
              </a:lnSpc>
              <a:buNone/>
              <a:defRPr sz="1333" baseline="0">
                <a:solidFill>
                  <a:schemeClr val="bg1"/>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10800000">
            <a:off x="-2219044" y="2136880"/>
            <a:ext cx="6189522" cy="4277713"/>
            <a:chOff x="-1620870" y="2337607"/>
            <a:chExt cx="5570570" cy="4277713"/>
          </a:xfrm>
        </p:grpSpPr>
        <p:sp>
          <p:nvSpPr>
            <p:cNvPr id="109" name="Isosceles Triangle 108"/>
            <p:cNvSpPr/>
            <p:nvPr userDrawn="1"/>
          </p:nvSpPr>
          <p:spPr>
            <a:xfrm rot="5400000">
              <a:off x="-1053183" y="30842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0" name="Isosceles Triangle 109"/>
            <p:cNvSpPr/>
            <p:nvPr userDrawn="1"/>
          </p:nvSpPr>
          <p:spPr>
            <a:xfrm rot="16200000">
              <a:off x="-1059533" y="34444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1" name="Isosceles Triangle 110"/>
            <p:cNvSpPr/>
            <p:nvPr userDrawn="1"/>
          </p:nvSpPr>
          <p:spPr>
            <a:xfrm rot="16200000">
              <a:off x="-1053183" y="41647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2" name="Isosceles Triangle 111"/>
            <p:cNvSpPr/>
            <p:nvPr userDrawn="1"/>
          </p:nvSpPr>
          <p:spPr>
            <a:xfrm rot="5400000">
              <a:off x="-444598" y="27199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3" name="Isosceles Triangle 112"/>
            <p:cNvSpPr/>
            <p:nvPr userDrawn="1"/>
          </p:nvSpPr>
          <p:spPr>
            <a:xfrm rot="5400000">
              <a:off x="-444598" y="34403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4" name="Isosceles Triangle 113"/>
            <p:cNvSpPr/>
            <p:nvPr userDrawn="1"/>
          </p:nvSpPr>
          <p:spPr>
            <a:xfrm rot="16200000">
              <a:off x="-436131" y="37901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5" name="Isosceles Triangle 114"/>
            <p:cNvSpPr/>
            <p:nvPr userDrawn="1"/>
          </p:nvSpPr>
          <p:spPr>
            <a:xfrm rot="5400000">
              <a:off x="-436131" y="41439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6" name="Isosceles Triangle 115"/>
            <p:cNvSpPr/>
            <p:nvPr userDrawn="1"/>
          </p:nvSpPr>
          <p:spPr>
            <a:xfrm rot="16200000">
              <a:off x="-1053183" y="48784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7" name="Isosceles Triangle 116"/>
            <p:cNvSpPr/>
            <p:nvPr userDrawn="1"/>
          </p:nvSpPr>
          <p:spPr>
            <a:xfrm rot="16200000">
              <a:off x="-436131" y="45000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8" name="Isosceles Triangle 117"/>
            <p:cNvSpPr/>
            <p:nvPr userDrawn="1"/>
          </p:nvSpPr>
          <p:spPr>
            <a:xfrm rot="5400000">
              <a:off x="-436131" y="48602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19" name="Isosceles Triangle 118"/>
            <p:cNvSpPr/>
            <p:nvPr userDrawn="1"/>
          </p:nvSpPr>
          <p:spPr>
            <a:xfrm rot="16200000">
              <a:off x="-446626" y="30790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0" name="Isosceles Triangle 119"/>
            <p:cNvSpPr/>
            <p:nvPr userDrawn="1"/>
          </p:nvSpPr>
          <p:spPr>
            <a:xfrm rot="16200000">
              <a:off x="180920" y="3432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1" name="Isosceles Triangle 120"/>
            <p:cNvSpPr/>
            <p:nvPr userDrawn="1"/>
          </p:nvSpPr>
          <p:spPr>
            <a:xfrm rot="5400000">
              <a:off x="180920" y="37860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2" name="Isosceles Triangle 121"/>
            <p:cNvSpPr/>
            <p:nvPr userDrawn="1"/>
          </p:nvSpPr>
          <p:spPr>
            <a:xfrm rot="16200000">
              <a:off x="180920" y="41421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3" name="Isosceles Triangle 122"/>
            <p:cNvSpPr/>
            <p:nvPr userDrawn="1"/>
          </p:nvSpPr>
          <p:spPr>
            <a:xfrm rot="5400000">
              <a:off x="180920" y="44960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180920" y="48521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170425" y="27211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785359" y="27194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798059"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8" name="Isosceles Triangle 127"/>
            <p:cNvSpPr/>
            <p:nvPr userDrawn="1"/>
          </p:nvSpPr>
          <p:spPr>
            <a:xfrm rot="5400000">
              <a:off x="793826" y="41561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9" name="Isosceles Triangle 128"/>
            <p:cNvSpPr/>
            <p:nvPr userDrawn="1"/>
          </p:nvSpPr>
          <p:spPr>
            <a:xfrm rot="16200000">
              <a:off x="793826" y="45122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0" name="Isosceles Triangle 129"/>
            <p:cNvSpPr/>
            <p:nvPr userDrawn="1"/>
          </p:nvSpPr>
          <p:spPr>
            <a:xfrm rot="5400000">
              <a:off x="1389710" y="238697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1" name="Isosceles Triangle 130"/>
            <p:cNvSpPr/>
            <p:nvPr userDrawn="1"/>
          </p:nvSpPr>
          <p:spPr>
            <a:xfrm rot="5400000">
              <a:off x="1396060" y="30946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2" name="Isosceles Triangle 131"/>
            <p:cNvSpPr/>
            <p:nvPr userDrawn="1"/>
          </p:nvSpPr>
          <p:spPr>
            <a:xfrm rot="5400000">
              <a:off x="1417227" y="38045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5400000">
              <a:off x="1410877" y="45081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4" name="Isosceles Triangle 133"/>
            <p:cNvSpPr/>
            <p:nvPr userDrawn="1"/>
          </p:nvSpPr>
          <p:spPr>
            <a:xfrm rot="16200000">
              <a:off x="1417227" y="48643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5" name="Isosceles Triangle 134"/>
            <p:cNvSpPr/>
            <p:nvPr userDrawn="1"/>
          </p:nvSpPr>
          <p:spPr>
            <a:xfrm rot="16200000">
              <a:off x="1400382" y="27396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2029956" y="34525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7" name="Isosceles Triangle 136"/>
            <p:cNvSpPr/>
            <p:nvPr userDrawn="1"/>
          </p:nvSpPr>
          <p:spPr>
            <a:xfrm rot="16200000">
              <a:off x="2038423" y="38022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5400000">
              <a:off x="2038423" y="41561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2038423" y="45122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0" name="Isosceles Triangle 139"/>
            <p:cNvSpPr/>
            <p:nvPr userDrawn="1"/>
          </p:nvSpPr>
          <p:spPr>
            <a:xfrm rot="16200000">
              <a:off x="2032073" y="52348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16200000">
              <a:off x="2027928" y="30912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5400000">
              <a:off x="2649212" y="31149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5400000">
              <a:off x="2655562" y="38225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16200000">
              <a:off x="2657679" y="41723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5400000">
              <a:off x="2657679" y="45261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16200000">
              <a:off x="2657679" y="48823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5400000">
              <a:off x="2651329" y="52361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2659884" y="34612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9" name="Isosceles Triangle 148"/>
            <p:cNvSpPr/>
            <p:nvPr userDrawn="1"/>
          </p:nvSpPr>
          <p:spPr>
            <a:xfrm rot="5400000">
              <a:off x="3272613" y="34646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0" name="Isosceles Triangle 149"/>
            <p:cNvSpPr/>
            <p:nvPr userDrawn="1"/>
          </p:nvSpPr>
          <p:spPr>
            <a:xfrm rot="16200000">
              <a:off x="3274730" y="38144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1" name="Isosceles Triangle 150"/>
            <p:cNvSpPr/>
            <p:nvPr userDrawn="1"/>
          </p:nvSpPr>
          <p:spPr>
            <a:xfrm rot="5400000">
              <a:off x="3274730" y="41682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2" name="Isosceles Triangle 151"/>
            <p:cNvSpPr/>
            <p:nvPr userDrawn="1"/>
          </p:nvSpPr>
          <p:spPr>
            <a:xfrm rot="16200000">
              <a:off x="3274730" y="45244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3" name="Isosceles Triangle 152"/>
            <p:cNvSpPr/>
            <p:nvPr userDrawn="1"/>
          </p:nvSpPr>
          <p:spPr>
            <a:xfrm rot="5400000">
              <a:off x="3274730" y="48782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4" name="Isosceles Triangle 153"/>
            <p:cNvSpPr/>
            <p:nvPr userDrawn="1"/>
          </p:nvSpPr>
          <p:spPr>
            <a:xfrm rot="16200000">
              <a:off x="3274730" y="52280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5" name="Isosceles Triangle 154"/>
            <p:cNvSpPr/>
            <p:nvPr userDrawn="1"/>
          </p:nvSpPr>
          <p:spPr>
            <a:xfrm rot="16200000">
              <a:off x="3283285" y="31097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6" name="Isosceles Triangle 155"/>
            <p:cNvSpPr/>
            <p:nvPr userDrawn="1"/>
          </p:nvSpPr>
          <p:spPr>
            <a:xfrm rot="5400000">
              <a:off x="-1054198" y="38028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7" name="Isosceles Triangle 156"/>
            <p:cNvSpPr/>
            <p:nvPr userDrawn="1"/>
          </p:nvSpPr>
          <p:spPr>
            <a:xfrm rot="16200000">
              <a:off x="-1670234" y="30702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8" name="Isosceles Triangle 157"/>
            <p:cNvSpPr/>
            <p:nvPr userDrawn="1"/>
          </p:nvSpPr>
          <p:spPr>
            <a:xfrm rot="5400000">
              <a:off x="793826" y="48648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59" name="Isosceles Triangle 158"/>
            <p:cNvSpPr/>
            <p:nvPr userDrawn="1"/>
          </p:nvSpPr>
          <p:spPr>
            <a:xfrm rot="5400000">
              <a:off x="174658" y="52077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16200000">
              <a:off x="-446626" y="52208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16200000">
              <a:off x="168308" y="55656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16200000">
              <a:off x="772659" y="52419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3" name="Isosceles Triangle 162"/>
            <p:cNvSpPr/>
            <p:nvPr userDrawn="1"/>
          </p:nvSpPr>
          <p:spPr>
            <a:xfrm rot="5400000">
              <a:off x="1389710" y="52151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4" name="Isosceles Triangle 163"/>
            <p:cNvSpPr/>
            <p:nvPr userDrawn="1"/>
          </p:nvSpPr>
          <p:spPr>
            <a:xfrm rot="5400000">
              <a:off x="779009" y="55998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5" name="Isosceles Triangle 164"/>
            <p:cNvSpPr/>
            <p:nvPr userDrawn="1"/>
          </p:nvSpPr>
          <p:spPr>
            <a:xfrm rot="16200000">
              <a:off x="1381332" y="55846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6" name="Isosceles Triangle 165"/>
            <p:cNvSpPr/>
            <p:nvPr userDrawn="1"/>
          </p:nvSpPr>
          <p:spPr>
            <a:xfrm rot="5400000">
              <a:off x="2000411" y="5578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7" name="Isosceles Triangle 166"/>
            <p:cNvSpPr/>
            <p:nvPr userDrawn="1"/>
          </p:nvSpPr>
          <p:spPr>
            <a:xfrm rot="16200000">
              <a:off x="2644979" y="56000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8" name="Isosceles Triangle 167"/>
            <p:cNvSpPr/>
            <p:nvPr userDrawn="1"/>
          </p:nvSpPr>
          <p:spPr>
            <a:xfrm rot="5400000">
              <a:off x="2630162" y="59466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9" name="Isosceles Triangle 168"/>
            <p:cNvSpPr/>
            <p:nvPr userDrawn="1"/>
          </p:nvSpPr>
          <p:spPr>
            <a:xfrm rot="5400000">
              <a:off x="1396060" y="59489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70" name="Text Placeholder 7"/>
          <p:cNvSpPr>
            <a:spLocks noGrp="1"/>
          </p:cNvSpPr>
          <p:nvPr>
            <p:ph type="body" sz="quarter" idx="17" hasCustomPrompt="1"/>
          </p:nvPr>
        </p:nvSpPr>
        <p:spPr>
          <a:xfrm>
            <a:off x="317008"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0</a:t>
            </a:r>
          </a:p>
        </p:txBody>
      </p:sp>
      <p:sp>
        <p:nvSpPr>
          <p:cNvPr id="171" name="Text Placeholder 7"/>
          <p:cNvSpPr>
            <a:spLocks noGrp="1"/>
          </p:cNvSpPr>
          <p:nvPr>
            <p:ph type="body" sz="quarter" idx="18" hasCustomPrompt="1"/>
          </p:nvPr>
        </p:nvSpPr>
        <p:spPr>
          <a:xfrm>
            <a:off x="1655307" y="328519"/>
            <a:ext cx="2400000" cy="2880000"/>
          </a:xfrm>
          <a:prstGeom prst="rect">
            <a:avLst/>
          </a:prstGeom>
        </p:spPr>
        <p:txBody>
          <a:bodyPr vert="horz" lIns="0" tIns="40504" rIns="0" bIns="40504" anchor="ctr"/>
          <a:lstStyle>
            <a:lvl1pPr marL="0" indent="0" algn="l">
              <a:lnSpc>
                <a:spcPct val="100000"/>
              </a:lnSpc>
              <a:spcBef>
                <a:spcPts val="0"/>
              </a:spcBef>
              <a:buNone/>
              <a:defRPr sz="33333" b="0">
                <a:solidFill>
                  <a:schemeClr val="bg1">
                    <a:alpha val="1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139832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400"/>
                                        <p:tgtEl>
                                          <p:spTgt spid="106">
                                            <p:txEl>
                                              <p:pRg st="0" end="0"/>
                                            </p:txEl>
                                          </p:spTgt>
                                        </p:tgtEl>
                                      </p:cBhvr>
                                    </p:animEffect>
                                    <p:anim calcmode="lin" valueType="num">
                                      <p:cBhvr>
                                        <p:cTn id="8" dur="400" fill="hold"/>
                                        <p:tgtEl>
                                          <p:spTgt spid="10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07">
                                            <p:txEl>
                                              <p:pRg st="0" end="0"/>
                                            </p:txEl>
                                          </p:spTgt>
                                        </p:tgtEl>
                                        <p:attrNameLst>
                                          <p:attrName>style.visibility</p:attrName>
                                        </p:attrNameLst>
                                      </p:cBhvr>
                                      <p:to>
                                        <p:strVal val="visible"/>
                                      </p:to>
                                    </p:set>
                                    <p:animEffect transition="in" filter="fade">
                                      <p:cBhvr>
                                        <p:cTn id="12" dur="400"/>
                                        <p:tgtEl>
                                          <p:spTgt spid="107">
                                            <p:txEl>
                                              <p:pRg st="0" end="0"/>
                                            </p:txEl>
                                          </p:spTgt>
                                        </p:tgtEl>
                                      </p:cBhvr>
                                    </p:animEffect>
                                    <p:anim calcmode="lin" valueType="num">
                                      <p:cBhvr>
                                        <p:cTn id="13" dur="400" fill="hold"/>
                                        <p:tgtEl>
                                          <p:spTgt spid="107">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0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08">
                                            <p:txEl>
                                              <p:pRg st="0" end="0"/>
                                            </p:txEl>
                                          </p:spTgt>
                                        </p:tgtEl>
                                        <p:attrNameLst>
                                          <p:attrName>style.visibility</p:attrName>
                                        </p:attrNameLst>
                                      </p:cBhvr>
                                      <p:to>
                                        <p:strVal val="visible"/>
                                      </p:to>
                                    </p:set>
                                    <p:animEffect transition="in" filter="fade">
                                      <p:cBhvr>
                                        <p:cTn id="17" dur="500"/>
                                        <p:tgtEl>
                                          <p:spTgt spid="108">
                                            <p:txEl>
                                              <p:pRg st="0" end="0"/>
                                            </p:txEl>
                                          </p:spTgt>
                                        </p:tgtEl>
                                      </p:cBhvr>
                                    </p:animEffect>
                                  </p:childTnLst>
                                </p:cTn>
                              </p:par>
                              <p:par>
                                <p:cTn id="18" presetID="42" presetClass="entr" presetSubtype="0" fill="hold" grpId="0" nodeType="withEffect">
                                  <p:stCondLst>
                                    <p:cond delay="200"/>
                                  </p:stCondLst>
                                  <p:childTnLst>
                                    <p:set>
                                      <p:cBhvr>
                                        <p:cTn id="19" dur="1" fill="hold">
                                          <p:stCondLst>
                                            <p:cond delay="0"/>
                                          </p:stCondLst>
                                        </p:cTn>
                                        <p:tgtEl>
                                          <p:spTgt spid="170">
                                            <p:txEl>
                                              <p:pRg st="0" end="0"/>
                                            </p:txEl>
                                          </p:spTgt>
                                        </p:tgtEl>
                                        <p:attrNameLst>
                                          <p:attrName>style.visibility</p:attrName>
                                        </p:attrNameLst>
                                      </p:cBhvr>
                                      <p:to>
                                        <p:strVal val="visible"/>
                                      </p:to>
                                    </p:set>
                                    <p:animEffect transition="in" filter="fade">
                                      <p:cBhvr>
                                        <p:cTn id="20" dur="400"/>
                                        <p:tgtEl>
                                          <p:spTgt spid="170">
                                            <p:txEl>
                                              <p:pRg st="0" end="0"/>
                                            </p:txEl>
                                          </p:spTgt>
                                        </p:tgtEl>
                                      </p:cBhvr>
                                    </p:animEffect>
                                    <p:anim calcmode="lin" valueType="num">
                                      <p:cBhvr>
                                        <p:cTn id="21" dur="400" fill="hold"/>
                                        <p:tgtEl>
                                          <p:spTgt spid="170">
                                            <p:txEl>
                                              <p:pRg st="0" end="0"/>
                                            </p:txEl>
                                          </p:spTgt>
                                        </p:tgtEl>
                                        <p:attrNameLst>
                                          <p:attrName>ppt_x</p:attrName>
                                        </p:attrNameLst>
                                      </p:cBhvr>
                                      <p:tavLst>
                                        <p:tav tm="0">
                                          <p:val>
                                            <p:strVal val="#ppt_x"/>
                                          </p:val>
                                        </p:tav>
                                        <p:tav tm="100000">
                                          <p:val>
                                            <p:strVal val="#ppt_x"/>
                                          </p:val>
                                        </p:tav>
                                      </p:tavLst>
                                    </p:anim>
                                    <p:anim calcmode="lin" valueType="num">
                                      <p:cBhvr>
                                        <p:cTn id="22" dur="400" fill="hold"/>
                                        <p:tgtEl>
                                          <p:spTgt spid="170">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00"/>
                                  </p:stCondLst>
                                  <p:childTnLst>
                                    <p:set>
                                      <p:cBhvr>
                                        <p:cTn id="24" dur="1" fill="hold">
                                          <p:stCondLst>
                                            <p:cond delay="0"/>
                                          </p:stCondLst>
                                        </p:cTn>
                                        <p:tgtEl>
                                          <p:spTgt spid="171">
                                            <p:txEl>
                                              <p:pRg st="0" end="0"/>
                                            </p:txEl>
                                          </p:spTgt>
                                        </p:tgtEl>
                                        <p:attrNameLst>
                                          <p:attrName>style.visibility</p:attrName>
                                        </p:attrNameLst>
                                      </p:cBhvr>
                                      <p:to>
                                        <p:strVal val="visible"/>
                                      </p:to>
                                    </p:set>
                                    <p:animEffect transition="in" filter="fade">
                                      <p:cBhvr>
                                        <p:cTn id="25" dur="400"/>
                                        <p:tgtEl>
                                          <p:spTgt spid="171">
                                            <p:txEl>
                                              <p:pRg st="0" end="0"/>
                                            </p:txEl>
                                          </p:spTgt>
                                        </p:tgtEl>
                                      </p:cBhvr>
                                    </p:animEffect>
                                    <p:anim calcmode="lin" valueType="num">
                                      <p:cBhvr>
                                        <p:cTn id="26" dur="400" fill="hold"/>
                                        <p:tgtEl>
                                          <p:spTgt spid="171">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1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tmplLst>
          <p:tmpl lvl="1">
            <p:tnLst>
              <p:par>
                <p:cTn presetID="42" presetClass="entr" presetSubtype="0" fill="hold" nodeType="withEffect">
                  <p:stCondLst>
                    <p:cond delay="200"/>
                  </p:stCondLst>
                  <p:childTnLst>
                    <p:set>
                      <p:cBhvr>
                        <p:cTn dur="1" fill="hold">
                          <p:stCondLst>
                            <p:cond delay="0"/>
                          </p:stCondLst>
                        </p:cTn>
                        <p:tgtEl>
                          <p:spTgt spid="106"/>
                        </p:tgtEl>
                        <p:attrNameLst>
                          <p:attrName>style.visibility</p:attrName>
                        </p:attrNameLst>
                      </p:cBhvr>
                      <p:to>
                        <p:strVal val="visible"/>
                      </p:to>
                    </p:set>
                    <p:animEffect transition="in" filter="fade">
                      <p:cBhvr>
                        <p:cTn dur="400"/>
                        <p:tgtEl>
                          <p:spTgt spid="106"/>
                        </p:tgtEl>
                      </p:cBhvr>
                    </p:animEffect>
                    <p:anim calcmode="lin" valueType="num">
                      <p:cBhvr>
                        <p:cTn dur="400" fill="hold"/>
                        <p:tgtEl>
                          <p:spTgt spid="106"/>
                        </p:tgtEl>
                        <p:attrNameLst>
                          <p:attrName>ppt_x</p:attrName>
                        </p:attrNameLst>
                      </p:cBhvr>
                      <p:tavLst>
                        <p:tav tm="0">
                          <p:val>
                            <p:strVal val="#ppt_x"/>
                          </p:val>
                        </p:tav>
                        <p:tav tm="100000">
                          <p:val>
                            <p:strVal val="#ppt_x"/>
                          </p:val>
                        </p:tav>
                      </p:tavLst>
                    </p:anim>
                    <p:anim calcmode="lin" valueType="num">
                      <p:cBhvr>
                        <p:cTn dur="400" fill="hold"/>
                        <p:tgtEl>
                          <p:spTgt spid="106"/>
                        </p:tgtEl>
                        <p:attrNameLst>
                          <p:attrName>ppt_y</p:attrName>
                        </p:attrNameLst>
                      </p:cBhvr>
                      <p:tavLst>
                        <p:tav tm="0">
                          <p:val>
                            <p:strVal val="#ppt_y+.1"/>
                          </p:val>
                        </p:tav>
                        <p:tav tm="100000">
                          <p:val>
                            <p:strVal val="#ppt_y"/>
                          </p:val>
                        </p:tav>
                      </p:tavLst>
                    </p:anim>
                  </p:childTnLst>
                </p:cTn>
              </p:par>
            </p:tnLst>
          </p:tmpl>
        </p:tmplLst>
      </p:bldP>
      <p:bldP spid="107" grpId="0" build="p">
        <p:tmplLst>
          <p:tmpl lvl="1">
            <p:tnLst>
              <p:par>
                <p:cTn presetID="42" presetClass="entr" presetSubtype="0" fill="hold" nodeType="withEffect">
                  <p:stCondLst>
                    <p:cond delay="200"/>
                  </p:stCondLst>
                  <p:childTnLst>
                    <p:set>
                      <p:cBhvr>
                        <p:cTn dur="1" fill="hold">
                          <p:stCondLst>
                            <p:cond delay="0"/>
                          </p:stCondLst>
                        </p:cTn>
                        <p:tgtEl>
                          <p:spTgt spid="107"/>
                        </p:tgtEl>
                        <p:attrNameLst>
                          <p:attrName>style.visibility</p:attrName>
                        </p:attrNameLst>
                      </p:cBhvr>
                      <p:to>
                        <p:strVal val="visible"/>
                      </p:to>
                    </p:set>
                    <p:animEffect transition="in" filter="fade">
                      <p:cBhvr>
                        <p:cTn dur="400"/>
                        <p:tgtEl>
                          <p:spTgt spid="107"/>
                        </p:tgtEl>
                      </p:cBhvr>
                    </p:animEffect>
                    <p:anim calcmode="lin" valueType="num">
                      <p:cBhvr>
                        <p:cTn dur="400" fill="hold"/>
                        <p:tgtEl>
                          <p:spTgt spid="107"/>
                        </p:tgtEl>
                        <p:attrNameLst>
                          <p:attrName>ppt_x</p:attrName>
                        </p:attrNameLst>
                      </p:cBhvr>
                      <p:tavLst>
                        <p:tav tm="0">
                          <p:val>
                            <p:strVal val="#ppt_x"/>
                          </p:val>
                        </p:tav>
                        <p:tav tm="100000">
                          <p:val>
                            <p:strVal val="#ppt_x"/>
                          </p:val>
                        </p:tav>
                      </p:tavLst>
                    </p:anim>
                    <p:anim calcmode="lin" valueType="num">
                      <p:cBhvr>
                        <p:cTn dur="400" fill="hold"/>
                        <p:tgtEl>
                          <p:spTgt spid="107"/>
                        </p:tgtEl>
                        <p:attrNameLst>
                          <p:attrName>ppt_y</p:attrName>
                        </p:attrNameLst>
                      </p:cBhvr>
                      <p:tavLst>
                        <p:tav tm="0">
                          <p:val>
                            <p:strVal val="#ppt_y+.1"/>
                          </p:val>
                        </p:tav>
                        <p:tav tm="100000">
                          <p:val>
                            <p:strVal val="#ppt_y"/>
                          </p:val>
                        </p:tav>
                      </p:tavLst>
                    </p:anim>
                  </p:childTnLst>
                </p:cTn>
              </p:par>
            </p:tnLst>
          </p:tmpl>
        </p:tmplLst>
      </p:bldP>
      <p:bldP spid="108" grpId="0" build="p">
        <p:tmplLst>
          <p:tmpl lvl="1">
            <p:tnLst>
              <p:par>
                <p:cTn presetID="10" presetClass="entr" presetSubtype="0" fill="hold" nodeType="withEffect" nodePh="1">
                  <p:stCondLst>
                    <p:cond delay="800"/>
                  </p:stCondLst>
                  <p:childTnLst>
                    <p:set>
                      <p:cBhvr>
                        <p:cTn dur="1" fill="hold">
                          <p:stCondLst>
                            <p:cond delay="0"/>
                          </p:stCondLst>
                        </p:cTn>
                        <p:tgtEl>
                          <p:spTgt spid="108"/>
                        </p:tgtEl>
                        <p:attrNameLst>
                          <p:attrName>style.visibility</p:attrName>
                        </p:attrNameLst>
                      </p:cBhvr>
                      <p:to>
                        <p:strVal val="visible"/>
                      </p:to>
                    </p:set>
                    <p:animEffect transition="in" filter="fade">
                      <p:cBhvr>
                        <p:cTn dur="500"/>
                        <p:tgtEl>
                          <p:spTgt spid="108"/>
                        </p:tgtEl>
                      </p:cBhvr>
                    </p:animEffect>
                  </p:childTnLst>
                </p:cTn>
              </p:par>
            </p:tnLst>
          </p:tmpl>
        </p:tmplLst>
      </p:bldP>
      <p:bldP spid="170" grpId="0" build="p">
        <p:tmplLst>
          <p:tmpl lvl="1">
            <p:tnLst>
              <p:par>
                <p:cTn presetID="42" presetClass="entr" presetSubtype="0" fill="hold" nodeType="withEffect">
                  <p:stCondLst>
                    <p:cond delay="200"/>
                  </p:stCondLst>
                  <p:childTnLst>
                    <p:set>
                      <p:cBhvr>
                        <p:cTn dur="1" fill="hold">
                          <p:stCondLst>
                            <p:cond delay="0"/>
                          </p:stCondLst>
                        </p:cTn>
                        <p:tgtEl>
                          <p:spTgt spid="170"/>
                        </p:tgtEl>
                        <p:attrNameLst>
                          <p:attrName>style.visibility</p:attrName>
                        </p:attrNameLst>
                      </p:cBhvr>
                      <p:to>
                        <p:strVal val="visible"/>
                      </p:to>
                    </p:set>
                    <p:animEffect transition="in" filter="fade">
                      <p:cBhvr>
                        <p:cTn dur="400"/>
                        <p:tgtEl>
                          <p:spTgt spid="170"/>
                        </p:tgtEl>
                      </p:cBhvr>
                    </p:animEffect>
                    <p:anim calcmode="lin" valueType="num">
                      <p:cBhvr>
                        <p:cTn dur="400" fill="hold"/>
                        <p:tgtEl>
                          <p:spTgt spid="170"/>
                        </p:tgtEl>
                        <p:attrNameLst>
                          <p:attrName>ppt_x</p:attrName>
                        </p:attrNameLst>
                      </p:cBhvr>
                      <p:tavLst>
                        <p:tav tm="0">
                          <p:val>
                            <p:strVal val="#ppt_x"/>
                          </p:val>
                        </p:tav>
                        <p:tav tm="100000">
                          <p:val>
                            <p:strVal val="#ppt_x"/>
                          </p:val>
                        </p:tav>
                      </p:tavLst>
                    </p:anim>
                    <p:anim calcmode="lin" valueType="num">
                      <p:cBhvr>
                        <p:cTn dur="400" fill="hold"/>
                        <p:tgtEl>
                          <p:spTgt spid="170"/>
                        </p:tgtEl>
                        <p:attrNameLst>
                          <p:attrName>ppt_y</p:attrName>
                        </p:attrNameLst>
                      </p:cBhvr>
                      <p:tavLst>
                        <p:tav tm="0">
                          <p:val>
                            <p:strVal val="#ppt_y+.1"/>
                          </p:val>
                        </p:tav>
                        <p:tav tm="100000">
                          <p:val>
                            <p:strVal val="#ppt_y"/>
                          </p:val>
                        </p:tav>
                      </p:tavLst>
                    </p:anim>
                  </p:childTnLst>
                </p:cTn>
              </p:par>
            </p:tnLst>
          </p:tmpl>
        </p:tmplLst>
      </p:bldP>
      <p:bldP spid="171" grpId="0" build="p">
        <p:tmplLst>
          <p:tmpl lvl="1">
            <p:tnLst>
              <p:par>
                <p:cTn presetID="42" presetClass="entr" presetSubtype="0" fill="hold" nodeType="withEffect">
                  <p:stCondLst>
                    <p:cond delay="200"/>
                  </p:stCondLst>
                  <p:childTnLst>
                    <p:set>
                      <p:cBhvr>
                        <p:cTn dur="1" fill="hold">
                          <p:stCondLst>
                            <p:cond delay="0"/>
                          </p:stCondLst>
                        </p:cTn>
                        <p:tgtEl>
                          <p:spTgt spid="171"/>
                        </p:tgtEl>
                        <p:attrNameLst>
                          <p:attrName>style.visibility</p:attrName>
                        </p:attrNameLst>
                      </p:cBhvr>
                      <p:to>
                        <p:strVal val="visible"/>
                      </p:to>
                    </p:set>
                    <p:animEffect transition="in" filter="fade">
                      <p:cBhvr>
                        <p:cTn dur="400"/>
                        <p:tgtEl>
                          <p:spTgt spid="171"/>
                        </p:tgtEl>
                      </p:cBhvr>
                    </p:animEffect>
                    <p:anim calcmode="lin" valueType="num">
                      <p:cBhvr>
                        <p:cTn dur="400" fill="hold"/>
                        <p:tgtEl>
                          <p:spTgt spid="171"/>
                        </p:tgtEl>
                        <p:attrNameLst>
                          <p:attrName>ppt_x</p:attrName>
                        </p:attrNameLst>
                      </p:cBhvr>
                      <p:tavLst>
                        <p:tav tm="0">
                          <p:val>
                            <p:strVal val="#ppt_x"/>
                          </p:val>
                        </p:tav>
                        <p:tav tm="100000">
                          <p:val>
                            <p:strVal val="#ppt_x"/>
                          </p:val>
                        </p:tav>
                      </p:tavLst>
                    </p:anim>
                    <p:anim calcmode="lin" valueType="num">
                      <p:cBhvr>
                        <p:cTn dur="400" fill="hold"/>
                        <p:tgtEl>
                          <p:spTgt spid="171"/>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0A94-AAEA-4281-8AE9-098F2656A1E8}"/>
              </a:ext>
            </a:extLst>
          </p:cNvPr>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221E0360-0F37-4482-88D5-3A00FEDACCF8}"/>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2DC6747A-45D8-4E5E-8D0E-5C3BFEA60AF6}"/>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0530B308-3C01-4209-B49B-AF214D3CE7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FD1218-293D-4EED-A262-9C3E3B1E45CC}"/>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2140713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0A94-AAEA-4281-8AE9-098F2656A1E8}"/>
              </a:ext>
            </a:extLst>
          </p:cNvPr>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221E0360-0F37-4482-88D5-3A00FEDACCF8}"/>
              </a:ext>
            </a:extLst>
          </p:cNvPr>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2DC6747A-45D8-4E5E-8D0E-5C3BFEA60AF6}"/>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0530B308-3C01-4209-B49B-AF214D3CE7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FD1218-293D-4EED-A262-9C3E3B1E45CC}"/>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4235340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AD21-1005-47FD-BF30-54AA844D54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CCE2D1-4401-4FEE-8DD3-DBBD369AF4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BDF22-BE1D-47A8-917F-2D61BBEED4FF}"/>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AC94357C-B69E-45CF-96F0-8D8CF8B3D5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E79CF0-85DC-4E4F-9934-0E9C742D2D69}"/>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1011431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1585-4632-4FDD-B111-867AF45AAB92}"/>
              </a:ext>
            </a:extLst>
          </p:cNvPr>
          <p:cNvSpPr>
            <a:spLocks noGrp="1"/>
          </p:cNvSpPr>
          <p:nvPr>
            <p:ph type="title"/>
          </p:nvPr>
        </p:nvSpPr>
        <p:spPr>
          <a:xfrm>
            <a:off x="693208" y="1424782"/>
            <a:ext cx="8763000" cy="2377281"/>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60125E9A-4D86-4CAE-9B06-C64864CB0475}"/>
              </a:ext>
            </a:extLst>
          </p:cNvPr>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14B52-5506-45B7-B087-E99A362C4834}"/>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9CC27DE9-9A9F-42F0-A3ED-C0493B6416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483907-59B2-4FC4-982D-0046C5AD6839}"/>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2975111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0E4D-0376-44AE-89B4-780C99AC2B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2B17E-69CD-4B0E-BF5A-13E4F6D60BAD}"/>
              </a:ext>
            </a:extLst>
          </p:cNvPr>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843230-8196-4A7E-8ECF-AC280C4C0E03}"/>
              </a:ext>
            </a:extLst>
          </p:cNvPr>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A4F452-C127-4450-837F-A059A4859ADE}"/>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6" name="Footer Placeholder 5">
            <a:extLst>
              <a:ext uri="{FF2B5EF4-FFF2-40B4-BE49-F238E27FC236}">
                <a16:creationId xmlns:a16="http://schemas.microsoft.com/office/drawing/2014/main" id="{7EE6C982-C91E-4C8D-8A91-CA2A195116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94F1F0-7283-4FC9-88F6-B6FF0DD4CB81}"/>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4088267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9906-25BC-4EF7-BC50-6293166A3AE5}"/>
              </a:ext>
            </a:extLst>
          </p:cNvPr>
          <p:cNvSpPr>
            <a:spLocks noGrp="1"/>
          </p:cNvSpPr>
          <p:nvPr>
            <p:ph type="title"/>
          </p:nvPr>
        </p:nvSpPr>
        <p:spPr>
          <a:xfrm>
            <a:off x="699823" y="304271"/>
            <a:ext cx="87630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2DAF-A6F6-43C6-AA75-BB47E73B20C2}"/>
              </a:ext>
            </a:extLst>
          </p:cNvPr>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3B9C0683-D751-4EBE-AB2B-29E064C98F13}"/>
              </a:ext>
            </a:extLst>
          </p:cNvPr>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BDC6CC-564E-469B-BE4B-130A5C8E223E}"/>
              </a:ext>
            </a:extLst>
          </p:cNvPr>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5C931093-FC3C-49BA-BBDC-B910B09C52A8}"/>
              </a:ext>
            </a:extLst>
          </p:cNvPr>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5B599D-CBA9-41FC-8D32-983727F749E7}"/>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8" name="Footer Placeholder 7">
            <a:extLst>
              <a:ext uri="{FF2B5EF4-FFF2-40B4-BE49-F238E27FC236}">
                <a16:creationId xmlns:a16="http://schemas.microsoft.com/office/drawing/2014/main" id="{64BF922D-9126-43B8-B5DD-0C2523E612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991DE32-92E8-41B5-9170-A76CE03E2CBF}"/>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12653034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3D2B-3D30-4E8D-9643-411D06A907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FDCAA-C7CD-4844-8D84-DCC66FCFFD82}"/>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4" name="Footer Placeholder 3">
            <a:extLst>
              <a:ext uri="{FF2B5EF4-FFF2-40B4-BE49-F238E27FC236}">
                <a16:creationId xmlns:a16="http://schemas.microsoft.com/office/drawing/2014/main" id="{0868F88E-5FEE-4116-BFAB-AAE71279C8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3EEF8DF-01C7-45D3-AB28-278595285A06}"/>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731793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A1C2AB-36F6-43D4-A026-5324057D203D}"/>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3" name="Footer Placeholder 2">
            <a:extLst>
              <a:ext uri="{FF2B5EF4-FFF2-40B4-BE49-F238E27FC236}">
                <a16:creationId xmlns:a16="http://schemas.microsoft.com/office/drawing/2014/main" id="{29999722-CDD8-4020-BC38-7BC2621466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72A645A-2A36-42FF-9C37-412607D48B45}"/>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1576696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member">
    <p:spTree>
      <p:nvGrpSpPr>
        <p:cNvPr id="1" name=""/>
        <p:cNvGrpSpPr/>
        <p:nvPr/>
      </p:nvGrpSpPr>
      <p:grpSpPr>
        <a:xfrm>
          <a:off x="0" y="0"/>
          <a:ext cx="0" cy="0"/>
          <a:chOff x="0" y="0"/>
          <a:chExt cx="0" cy="0"/>
        </a:xfrm>
      </p:grpSpPr>
      <p:sp>
        <p:nvSpPr>
          <p:cNvPr id="158" name="Picture Placeholder 177"/>
          <p:cNvSpPr>
            <a:spLocks noGrp="1"/>
          </p:cNvSpPr>
          <p:nvPr>
            <p:ph type="pic" sz="quarter" idx="12"/>
          </p:nvPr>
        </p:nvSpPr>
        <p:spPr>
          <a:xfrm>
            <a:off x="5926667" y="1219334"/>
            <a:ext cx="3413520" cy="3563713"/>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160" name="Text Placeholder 7"/>
          <p:cNvSpPr>
            <a:spLocks noGrp="1"/>
          </p:cNvSpPr>
          <p:nvPr>
            <p:ph type="body" sz="quarter" idx="13" hasCustomPrompt="1"/>
          </p:nvPr>
        </p:nvSpPr>
        <p:spPr>
          <a:xfrm>
            <a:off x="987778" y="1025504"/>
            <a:ext cx="3951111" cy="494814"/>
          </a:xfrm>
          <a:prstGeom prst="rect">
            <a:avLst/>
          </a:prstGeom>
        </p:spPr>
        <p:txBody>
          <a:bodyPr vert="horz" lIns="0" tIns="40504" rIns="0" bIns="40504" anchor="ctr"/>
          <a:lstStyle>
            <a:lvl1pPr marL="0" indent="0" algn="r">
              <a:lnSpc>
                <a:spcPct val="100000"/>
              </a:lnSpc>
              <a:spcBef>
                <a:spcPts val="0"/>
              </a:spcBef>
              <a:buNone/>
              <a:defRPr sz="5000" b="1">
                <a:solidFill>
                  <a:schemeClr val="bg1">
                    <a:lumMod val="50000"/>
                  </a:schemeClr>
                </a:solidFill>
                <a:latin typeface="Myriad Pro Cond" charset="0"/>
                <a:cs typeface="Myriad Pro Cond" charset="0"/>
              </a:defRPr>
            </a:lvl1pPr>
          </a:lstStyle>
          <a:p>
            <a:pPr lvl="0"/>
            <a:r>
              <a:rPr lang="es-ES_tradnl" dirty="0" err="1"/>
              <a:t>Our</a:t>
            </a:r>
            <a:r>
              <a:rPr lang="es-ES_tradnl" dirty="0"/>
              <a:t> </a:t>
            </a:r>
            <a:r>
              <a:rPr lang="es-ES_tradnl" dirty="0" err="1"/>
              <a:t>team</a:t>
            </a:r>
            <a:endParaRPr lang="es-ES_tradnl" dirty="0"/>
          </a:p>
        </p:txBody>
      </p:sp>
      <p:sp>
        <p:nvSpPr>
          <p:cNvPr id="161" name="Text Placeholder 7"/>
          <p:cNvSpPr>
            <a:spLocks noGrp="1"/>
          </p:cNvSpPr>
          <p:nvPr>
            <p:ph type="body" sz="quarter" idx="14" hasCustomPrompt="1"/>
          </p:nvPr>
        </p:nvSpPr>
        <p:spPr>
          <a:xfrm>
            <a:off x="987778" y="1546445"/>
            <a:ext cx="3951111" cy="365093"/>
          </a:xfrm>
          <a:prstGeom prst="rect">
            <a:avLst/>
          </a:prstGeom>
        </p:spPr>
        <p:txBody>
          <a:bodyPr vert="horz" lIns="0" tIns="40504" rIns="0" bIns="40504" anchor="ctr"/>
          <a:lstStyle>
            <a:lvl1pPr marL="0" indent="0" algn="r">
              <a:lnSpc>
                <a:spcPct val="100000"/>
              </a:lnSpc>
              <a:spcBef>
                <a:spcPts val="0"/>
              </a:spcBef>
              <a:buNone/>
              <a:defRPr sz="2000" b="1" baseline="0">
                <a:solidFill>
                  <a:schemeClr val="bg1">
                    <a:lumMod val="50000"/>
                  </a:schemeClr>
                </a:solidFill>
                <a:latin typeface="Lato Regular"/>
                <a:cs typeface="Lato Regular"/>
              </a:defRPr>
            </a:lvl1pPr>
          </a:lstStyle>
          <a:p>
            <a:pPr lvl="0"/>
            <a:r>
              <a:rPr lang="es-ES_tradnl" dirty="0" err="1"/>
              <a:t>Know</a:t>
            </a:r>
            <a:r>
              <a:rPr lang="es-ES_tradnl" dirty="0"/>
              <a:t> more </a:t>
            </a:r>
            <a:r>
              <a:rPr lang="es-ES_tradnl" dirty="0" err="1"/>
              <a:t>about</a:t>
            </a:r>
            <a:r>
              <a:rPr lang="es-ES_tradnl" dirty="0"/>
              <a:t> </a:t>
            </a:r>
            <a:r>
              <a:rPr lang="es-ES_tradnl" dirty="0" err="1"/>
              <a:t>us</a:t>
            </a:r>
            <a:endParaRPr lang="es-ES_tradnl" dirty="0"/>
          </a:p>
        </p:txBody>
      </p:sp>
      <p:sp>
        <p:nvSpPr>
          <p:cNvPr id="162" name="Text Placeholder 2"/>
          <p:cNvSpPr>
            <a:spLocks noGrp="1"/>
          </p:cNvSpPr>
          <p:nvPr>
            <p:ph type="body" sz="quarter" idx="16" hasCustomPrompt="1"/>
          </p:nvPr>
        </p:nvSpPr>
        <p:spPr>
          <a:xfrm>
            <a:off x="987778" y="1968637"/>
            <a:ext cx="3951111" cy="717686"/>
          </a:xfrm>
          <a:prstGeom prst="rect">
            <a:avLst/>
          </a:prstGeom>
        </p:spPr>
        <p:txBody>
          <a:bodyPr vert="horz" lIns="0" tIns="0" rIns="0" bIns="0"/>
          <a:lstStyle>
            <a:lvl1pPr marL="0" indent="0" algn="r">
              <a:lnSpc>
                <a:spcPct val="130000"/>
              </a:lnSpc>
              <a:buNone/>
              <a:defRPr sz="1333"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a:t>
            </a:r>
            <a:r>
              <a:rPr lang="en-US" dirty="0"/>
              <a:t> </a:t>
            </a:r>
            <a:r>
              <a:rPr lang="en-US" dirty="0" err="1"/>
              <a:t>aecenas</a:t>
            </a:r>
            <a:r>
              <a:rPr lang="en-US" dirty="0"/>
              <a:t> </a:t>
            </a:r>
            <a:r>
              <a:rPr lang="en-US" dirty="0" err="1"/>
              <a:t>ut</a:t>
            </a:r>
            <a:r>
              <a:rPr lang="en-US" dirty="0"/>
              <a:t> lacus </a:t>
            </a:r>
            <a:r>
              <a:rPr lang="en-US" dirty="0" err="1"/>
              <a:t>nec</a:t>
            </a:r>
            <a:r>
              <a:rPr lang="en-US" dirty="0"/>
              <a:t>.</a:t>
            </a:r>
          </a:p>
        </p:txBody>
      </p:sp>
      <p:grpSp>
        <p:nvGrpSpPr>
          <p:cNvPr id="2" name="Group 1"/>
          <p:cNvGrpSpPr/>
          <p:nvPr userDrawn="1"/>
        </p:nvGrpSpPr>
        <p:grpSpPr>
          <a:xfrm rot="7200000">
            <a:off x="6806356" y="-677827"/>
            <a:ext cx="3059855" cy="2770053"/>
            <a:chOff x="6122245" y="-357719"/>
            <a:chExt cx="3059855" cy="2493048"/>
          </a:xfrm>
        </p:grpSpPr>
        <p:sp>
          <p:nvSpPr>
            <p:cNvPr id="33" name="Isosceles Triangle 32"/>
            <p:cNvSpPr/>
            <p:nvPr userDrawn="1"/>
          </p:nvSpPr>
          <p:spPr>
            <a:xfrm rot="16200000">
              <a:off x="8515685" y="-297425"/>
              <a:ext cx="715779" cy="617051"/>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4" name="Isosceles Triangle 33"/>
            <p:cNvSpPr/>
            <p:nvPr userDrawn="1"/>
          </p:nvSpPr>
          <p:spPr>
            <a:xfrm rot="5400000">
              <a:off x="8515685" y="56405"/>
              <a:ext cx="715779" cy="617051"/>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 name="Isosceles Triangle 34"/>
            <p:cNvSpPr/>
            <p:nvPr userDrawn="1"/>
          </p:nvSpPr>
          <p:spPr>
            <a:xfrm rot="16200000">
              <a:off x="8515685" y="410235"/>
              <a:ext cx="715779" cy="61705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 name="Isosceles Triangle 35"/>
            <p:cNvSpPr/>
            <p:nvPr userDrawn="1"/>
          </p:nvSpPr>
          <p:spPr>
            <a:xfrm rot="5400000">
              <a:off x="8515685" y="768124"/>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7" name="Isosceles Triangle 36"/>
            <p:cNvSpPr/>
            <p:nvPr userDrawn="1"/>
          </p:nvSpPr>
          <p:spPr>
            <a:xfrm rot="16200000">
              <a:off x="8515685" y="1126014"/>
              <a:ext cx="715779" cy="617051"/>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8" name="Isosceles Triangle 37"/>
            <p:cNvSpPr/>
            <p:nvPr userDrawn="1"/>
          </p:nvSpPr>
          <p:spPr>
            <a:xfrm rot="5400000">
              <a:off x="7898634" y="-30835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9" name="Isosceles Triangle 38"/>
            <p:cNvSpPr/>
            <p:nvPr userDrawn="1"/>
          </p:nvSpPr>
          <p:spPr>
            <a:xfrm rot="16200000">
              <a:off x="7898634" y="45475"/>
              <a:ext cx="715779" cy="617051"/>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0" name="Isosceles Triangle 39"/>
            <p:cNvSpPr/>
            <p:nvPr userDrawn="1"/>
          </p:nvSpPr>
          <p:spPr>
            <a:xfrm rot="5400000">
              <a:off x="7898634" y="399305"/>
              <a:ext cx="715779" cy="617051"/>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1" name="Isosceles Triangle 40"/>
            <p:cNvSpPr/>
            <p:nvPr userDrawn="1"/>
          </p:nvSpPr>
          <p:spPr>
            <a:xfrm rot="16200000">
              <a:off x="7898634" y="753135"/>
              <a:ext cx="715779" cy="617051"/>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2" name="Isosceles Triangle 41"/>
            <p:cNvSpPr/>
            <p:nvPr userDrawn="1"/>
          </p:nvSpPr>
          <p:spPr>
            <a:xfrm rot="5400000">
              <a:off x="7911334" y="1111024"/>
              <a:ext cx="715779" cy="617051"/>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3" name="Isosceles Triangle 42"/>
            <p:cNvSpPr/>
            <p:nvPr userDrawn="1"/>
          </p:nvSpPr>
          <p:spPr>
            <a:xfrm rot="16200000">
              <a:off x="7911334" y="1468914"/>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4" name="Isosceles Triangle 43"/>
            <p:cNvSpPr/>
            <p:nvPr userDrawn="1"/>
          </p:nvSpPr>
          <p:spPr>
            <a:xfrm rot="16200000">
              <a:off x="7294283" y="-297425"/>
              <a:ext cx="715779" cy="61705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5" name="Isosceles Triangle 44"/>
            <p:cNvSpPr/>
            <p:nvPr userDrawn="1"/>
          </p:nvSpPr>
          <p:spPr>
            <a:xfrm rot="5400000">
              <a:off x="7294283" y="5640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6" name="Isosceles Triangle 45"/>
            <p:cNvSpPr/>
            <p:nvPr userDrawn="1"/>
          </p:nvSpPr>
          <p:spPr>
            <a:xfrm rot="16200000">
              <a:off x="7294283" y="410235"/>
              <a:ext cx="715779" cy="61705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7" name="Isosceles Triangle 46"/>
            <p:cNvSpPr/>
            <p:nvPr userDrawn="1"/>
          </p:nvSpPr>
          <p:spPr>
            <a:xfrm rot="5400000">
              <a:off x="7294283" y="768124"/>
              <a:ext cx="715779" cy="617051"/>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8" name="Isosceles Triangle 47"/>
            <p:cNvSpPr/>
            <p:nvPr userDrawn="1"/>
          </p:nvSpPr>
          <p:spPr>
            <a:xfrm rot="16200000">
              <a:off x="7306983" y="1126014"/>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49" name="Isosceles Triangle 48"/>
            <p:cNvSpPr/>
            <p:nvPr userDrawn="1"/>
          </p:nvSpPr>
          <p:spPr>
            <a:xfrm rot="5400000">
              <a:off x="6677232" y="-308355"/>
              <a:ext cx="715779" cy="617051"/>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0" name="Isosceles Triangle 49"/>
            <p:cNvSpPr/>
            <p:nvPr userDrawn="1"/>
          </p:nvSpPr>
          <p:spPr>
            <a:xfrm rot="16200000">
              <a:off x="6677232" y="45475"/>
              <a:ext cx="715779" cy="617051"/>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1" name="Isosceles Triangle 50"/>
            <p:cNvSpPr/>
            <p:nvPr userDrawn="1"/>
          </p:nvSpPr>
          <p:spPr>
            <a:xfrm rot="16200000">
              <a:off x="6072881" y="-297425"/>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2" name="Isosceles Triangle 51"/>
            <p:cNvSpPr/>
            <p:nvPr userDrawn="1"/>
          </p:nvSpPr>
          <p:spPr>
            <a:xfrm rot="5400000">
              <a:off x="6072881" y="56405"/>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54" name="Group 53"/>
          <p:cNvGrpSpPr/>
          <p:nvPr userDrawn="1"/>
        </p:nvGrpSpPr>
        <p:grpSpPr>
          <a:xfrm rot="7200000">
            <a:off x="6820467" y="2866277"/>
            <a:ext cx="3059855" cy="2770053"/>
            <a:chOff x="6122245" y="-357719"/>
            <a:chExt cx="3059855" cy="2493048"/>
          </a:xfrm>
        </p:grpSpPr>
        <p:sp>
          <p:nvSpPr>
            <p:cNvPr id="55" name="Isosceles Triangle 54"/>
            <p:cNvSpPr/>
            <p:nvPr userDrawn="1"/>
          </p:nvSpPr>
          <p:spPr>
            <a:xfrm rot="16200000">
              <a:off x="8515685" y="-297425"/>
              <a:ext cx="715779" cy="617051"/>
            </a:xfrm>
            <a:prstGeom prst="triangl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6" name="Isosceles Triangle 55"/>
            <p:cNvSpPr/>
            <p:nvPr userDrawn="1"/>
          </p:nvSpPr>
          <p:spPr>
            <a:xfrm rot="5400000">
              <a:off x="8515685" y="56405"/>
              <a:ext cx="715779" cy="617051"/>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7" name="Isosceles Triangle 56"/>
            <p:cNvSpPr/>
            <p:nvPr userDrawn="1"/>
          </p:nvSpPr>
          <p:spPr>
            <a:xfrm rot="16200000">
              <a:off x="8515685" y="410235"/>
              <a:ext cx="715779" cy="61705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8" name="Isosceles Triangle 57"/>
            <p:cNvSpPr/>
            <p:nvPr userDrawn="1"/>
          </p:nvSpPr>
          <p:spPr>
            <a:xfrm rot="5400000">
              <a:off x="8515685" y="768124"/>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59" name="Isosceles Triangle 58"/>
            <p:cNvSpPr/>
            <p:nvPr userDrawn="1"/>
          </p:nvSpPr>
          <p:spPr>
            <a:xfrm rot="16200000">
              <a:off x="8515685" y="1126014"/>
              <a:ext cx="715779" cy="617051"/>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0" name="Isosceles Triangle 59"/>
            <p:cNvSpPr/>
            <p:nvPr userDrawn="1"/>
          </p:nvSpPr>
          <p:spPr>
            <a:xfrm rot="5400000">
              <a:off x="7898634" y="-30835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1" name="Isosceles Triangle 60"/>
            <p:cNvSpPr/>
            <p:nvPr userDrawn="1"/>
          </p:nvSpPr>
          <p:spPr>
            <a:xfrm rot="16200000">
              <a:off x="7898634" y="45475"/>
              <a:ext cx="715779" cy="617051"/>
            </a:xfrm>
            <a:prstGeom prst="triangl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2" name="Isosceles Triangle 61"/>
            <p:cNvSpPr/>
            <p:nvPr userDrawn="1"/>
          </p:nvSpPr>
          <p:spPr>
            <a:xfrm rot="5400000">
              <a:off x="7898634" y="399305"/>
              <a:ext cx="715779" cy="617051"/>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3" name="Isosceles Triangle 62"/>
            <p:cNvSpPr/>
            <p:nvPr userDrawn="1"/>
          </p:nvSpPr>
          <p:spPr>
            <a:xfrm rot="16200000">
              <a:off x="7898634" y="753135"/>
              <a:ext cx="715779" cy="617051"/>
            </a:xfrm>
            <a:prstGeom prst="triangl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4" name="Isosceles Triangle 63"/>
            <p:cNvSpPr/>
            <p:nvPr userDrawn="1"/>
          </p:nvSpPr>
          <p:spPr>
            <a:xfrm rot="5400000">
              <a:off x="7911334" y="1111024"/>
              <a:ext cx="715779" cy="617051"/>
            </a:xfrm>
            <a:prstGeom prst="triangle">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5" name="Isosceles Triangle 64"/>
            <p:cNvSpPr/>
            <p:nvPr userDrawn="1"/>
          </p:nvSpPr>
          <p:spPr>
            <a:xfrm rot="16200000">
              <a:off x="7911334" y="1468914"/>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6" name="Isosceles Triangle 65"/>
            <p:cNvSpPr/>
            <p:nvPr userDrawn="1"/>
          </p:nvSpPr>
          <p:spPr>
            <a:xfrm rot="16200000">
              <a:off x="7294283" y="-297425"/>
              <a:ext cx="715779" cy="617051"/>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7" name="Isosceles Triangle 66"/>
            <p:cNvSpPr/>
            <p:nvPr userDrawn="1"/>
          </p:nvSpPr>
          <p:spPr>
            <a:xfrm rot="5400000">
              <a:off x="7294283" y="56405"/>
              <a:ext cx="715779" cy="617051"/>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8" name="Isosceles Triangle 67"/>
            <p:cNvSpPr/>
            <p:nvPr userDrawn="1"/>
          </p:nvSpPr>
          <p:spPr>
            <a:xfrm rot="16200000">
              <a:off x="7294283" y="410235"/>
              <a:ext cx="715779" cy="617051"/>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69" name="Isosceles Triangle 68"/>
            <p:cNvSpPr/>
            <p:nvPr userDrawn="1"/>
          </p:nvSpPr>
          <p:spPr>
            <a:xfrm rot="5400000">
              <a:off x="7294283" y="768124"/>
              <a:ext cx="715779" cy="617051"/>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0" name="Isosceles Triangle 69"/>
            <p:cNvSpPr/>
            <p:nvPr userDrawn="1"/>
          </p:nvSpPr>
          <p:spPr>
            <a:xfrm rot="16200000">
              <a:off x="7306983" y="1126014"/>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1" name="Isosceles Triangle 70"/>
            <p:cNvSpPr/>
            <p:nvPr userDrawn="1"/>
          </p:nvSpPr>
          <p:spPr>
            <a:xfrm rot="5400000">
              <a:off x="6677232" y="-308355"/>
              <a:ext cx="715779" cy="617051"/>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2" name="Isosceles Triangle 71"/>
            <p:cNvSpPr/>
            <p:nvPr userDrawn="1"/>
          </p:nvSpPr>
          <p:spPr>
            <a:xfrm rot="16200000">
              <a:off x="6677232" y="45475"/>
              <a:ext cx="715779" cy="617051"/>
            </a:xfrm>
            <a:prstGeom prst="triangle">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3" name="Isosceles Triangle 72"/>
            <p:cNvSpPr/>
            <p:nvPr userDrawn="1"/>
          </p:nvSpPr>
          <p:spPr>
            <a:xfrm rot="16200000">
              <a:off x="6072881" y="-297425"/>
              <a:ext cx="715779" cy="617051"/>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4" name="Isosceles Triangle 73"/>
            <p:cNvSpPr/>
            <p:nvPr userDrawn="1"/>
          </p:nvSpPr>
          <p:spPr>
            <a:xfrm rot="5400000">
              <a:off x="6072881" y="56405"/>
              <a:ext cx="715779" cy="617051"/>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76" name="Rounded Rectangle 75"/>
          <p:cNvSpPr/>
          <p:nvPr userDrawn="1"/>
        </p:nvSpPr>
        <p:spPr>
          <a:xfrm>
            <a:off x="987778" y="3130029"/>
            <a:ext cx="3919282"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7" name="Text Placeholder 2"/>
          <p:cNvSpPr>
            <a:spLocks noGrp="1"/>
          </p:cNvSpPr>
          <p:nvPr>
            <p:ph type="body" sz="quarter" idx="43" hasCustomPrompt="1"/>
          </p:nvPr>
        </p:nvSpPr>
        <p:spPr>
          <a:xfrm>
            <a:off x="1010709" y="2832103"/>
            <a:ext cx="3928180" cy="324163"/>
          </a:xfrm>
          <a:prstGeom prst="rect">
            <a:avLst/>
          </a:prstGeom>
        </p:spPr>
        <p:txBody>
          <a:bodyPr vert="horz" lIns="0" tIns="0" rIns="0" bIns="0" anchor="t"/>
          <a:lstStyle>
            <a:lvl1pPr marL="0" indent="0" algn="just">
              <a:lnSpc>
                <a:spcPct val="150000"/>
              </a:lnSpc>
              <a:buNone/>
              <a:defRPr sz="1333" b="1">
                <a:solidFill>
                  <a:schemeClr val="tx1">
                    <a:lumMod val="50000"/>
                    <a:lumOff val="50000"/>
                  </a:schemeClr>
                </a:solidFill>
                <a:latin typeface="Lato Bold"/>
                <a:cs typeface="Lato Bold"/>
              </a:defRPr>
            </a:lvl1pPr>
          </a:lstStyle>
          <a:p>
            <a:pPr lvl="0"/>
            <a:r>
              <a:rPr lang="en-US" dirty="0"/>
              <a:t>PHOTOSHOP</a:t>
            </a:r>
          </a:p>
        </p:txBody>
      </p:sp>
      <p:sp>
        <p:nvSpPr>
          <p:cNvPr id="78" name="Rounded Rectangle 77"/>
          <p:cNvSpPr/>
          <p:nvPr userDrawn="1"/>
        </p:nvSpPr>
        <p:spPr>
          <a:xfrm>
            <a:off x="987778" y="3687776"/>
            <a:ext cx="3919282"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79" name="Text Placeholder 2"/>
          <p:cNvSpPr>
            <a:spLocks noGrp="1"/>
          </p:cNvSpPr>
          <p:nvPr>
            <p:ph type="body" sz="quarter" idx="44" hasCustomPrompt="1"/>
          </p:nvPr>
        </p:nvSpPr>
        <p:spPr>
          <a:xfrm>
            <a:off x="1010709" y="3389850"/>
            <a:ext cx="3928180" cy="324163"/>
          </a:xfrm>
          <a:prstGeom prst="rect">
            <a:avLst/>
          </a:prstGeom>
        </p:spPr>
        <p:txBody>
          <a:bodyPr vert="horz" lIns="0" tIns="0" rIns="0" bIns="0" anchor="t"/>
          <a:lstStyle>
            <a:lvl1pPr marL="0" indent="0" algn="just">
              <a:lnSpc>
                <a:spcPct val="150000"/>
              </a:lnSpc>
              <a:buNone/>
              <a:defRPr sz="1333" b="1">
                <a:solidFill>
                  <a:schemeClr val="tx1">
                    <a:lumMod val="50000"/>
                    <a:lumOff val="50000"/>
                  </a:schemeClr>
                </a:solidFill>
                <a:latin typeface="Lato Bold"/>
                <a:cs typeface="Lato Bold"/>
              </a:defRPr>
            </a:lvl1pPr>
          </a:lstStyle>
          <a:p>
            <a:pPr lvl="0"/>
            <a:r>
              <a:rPr lang="en-US" dirty="0"/>
              <a:t>PHOTOSHOP</a:t>
            </a:r>
          </a:p>
        </p:txBody>
      </p:sp>
      <p:sp>
        <p:nvSpPr>
          <p:cNvPr id="80" name="Rounded Rectangle 79"/>
          <p:cNvSpPr/>
          <p:nvPr userDrawn="1"/>
        </p:nvSpPr>
        <p:spPr>
          <a:xfrm>
            <a:off x="987778" y="4227158"/>
            <a:ext cx="3919282"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1" name="Text Placeholder 2"/>
          <p:cNvSpPr>
            <a:spLocks noGrp="1"/>
          </p:cNvSpPr>
          <p:nvPr>
            <p:ph type="body" sz="quarter" idx="45" hasCustomPrompt="1"/>
          </p:nvPr>
        </p:nvSpPr>
        <p:spPr>
          <a:xfrm>
            <a:off x="1010709" y="3929232"/>
            <a:ext cx="3928180" cy="324163"/>
          </a:xfrm>
          <a:prstGeom prst="rect">
            <a:avLst/>
          </a:prstGeom>
        </p:spPr>
        <p:txBody>
          <a:bodyPr vert="horz" lIns="0" tIns="0" rIns="0" bIns="0" anchor="t"/>
          <a:lstStyle>
            <a:lvl1pPr marL="0" indent="0" algn="just">
              <a:lnSpc>
                <a:spcPct val="150000"/>
              </a:lnSpc>
              <a:buNone/>
              <a:defRPr sz="1333" b="1">
                <a:solidFill>
                  <a:schemeClr val="tx1">
                    <a:lumMod val="50000"/>
                    <a:lumOff val="50000"/>
                  </a:schemeClr>
                </a:solidFill>
                <a:latin typeface="Lato Bold"/>
                <a:cs typeface="Lato Bold"/>
              </a:defRPr>
            </a:lvl1pPr>
          </a:lstStyle>
          <a:p>
            <a:pPr lvl="0"/>
            <a:r>
              <a:rPr lang="en-US" dirty="0"/>
              <a:t>PHOTOSHOP</a:t>
            </a:r>
          </a:p>
        </p:txBody>
      </p:sp>
      <p:sp>
        <p:nvSpPr>
          <p:cNvPr id="85" name="Rounded Rectangle 84"/>
          <p:cNvSpPr/>
          <p:nvPr userDrawn="1"/>
        </p:nvSpPr>
        <p:spPr>
          <a:xfrm>
            <a:off x="987778" y="4747995"/>
            <a:ext cx="3919282" cy="234000"/>
          </a:xfrm>
          <a:prstGeom prst="roundRect">
            <a:avLst>
              <a:gd name="adj" fmla="val 5000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86" name="Text Placeholder 2"/>
          <p:cNvSpPr>
            <a:spLocks noGrp="1"/>
          </p:cNvSpPr>
          <p:nvPr>
            <p:ph type="body" sz="quarter" idx="46" hasCustomPrompt="1"/>
          </p:nvPr>
        </p:nvSpPr>
        <p:spPr>
          <a:xfrm>
            <a:off x="1010709" y="4450069"/>
            <a:ext cx="3928180" cy="324163"/>
          </a:xfrm>
          <a:prstGeom prst="rect">
            <a:avLst/>
          </a:prstGeom>
        </p:spPr>
        <p:txBody>
          <a:bodyPr vert="horz" lIns="0" tIns="0" rIns="0" bIns="0" anchor="t"/>
          <a:lstStyle>
            <a:lvl1pPr marL="0" indent="0" algn="just">
              <a:lnSpc>
                <a:spcPct val="150000"/>
              </a:lnSpc>
              <a:buNone/>
              <a:defRPr sz="1333" b="1">
                <a:solidFill>
                  <a:schemeClr val="tx1">
                    <a:lumMod val="50000"/>
                    <a:lumOff val="50000"/>
                  </a:schemeClr>
                </a:solidFill>
                <a:latin typeface="Lato Bold"/>
                <a:cs typeface="Lato Bold"/>
              </a:defRPr>
            </a:lvl1pPr>
          </a:lstStyle>
          <a:p>
            <a:pPr lvl="0"/>
            <a:r>
              <a:rPr lang="en-US" dirty="0"/>
              <a:t>PHOTOSHOP</a:t>
            </a:r>
          </a:p>
        </p:txBody>
      </p:sp>
      <p:cxnSp>
        <p:nvCxnSpPr>
          <p:cNvPr id="87" name="Straight Connector 86"/>
          <p:cNvCxnSpPr/>
          <p:nvPr userDrawn="1"/>
        </p:nvCxnSpPr>
        <p:spPr>
          <a:xfrm flipH="1">
            <a:off x="4284487" y="1018468"/>
            <a:ext cx="654402" cy="0"/>
          </a:xfrm>
          <a:prstGeom prst="line">
            <a:avLst/>
          </a:prstGeom>
          <a:ln w="381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1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160">
                                            <p:txEl>
                                              <p:pRg st="0" end="0"/>
                                            </p:txEl>
                                          </p:spTgt>
                                        </p:tgtEl>
                                        <p:attrNameLst>
                                          <p:attrName>style.visibility</p:attrName>
                                        </p:attrNameLst>
                                      </p:cBhvr>
                                      <p:to>
                                        <p:strVal val="visible"/>
                                      </p:to>
                                    </p:set>
                                    <p:animEffect transition="in" filter="fade">
                                      <p:cBhvr>
                                        <p:cTn id="7" dur="400"/>
                                        <p:tgtEl>
                                          <p:spTgt spid="160">
                                            <p:txEl>
                                              <p:pRg st="0" end="0"/>
                                            </p:txEl>
                                          </p:spTgt>
                                        </p:tgtEl>
                                      </p:cBhvr>
                                    </p:animEffect>
                                    <p:anim calcmode="lin" valueType="num">
                                      <p:cBhvr>
                                        <p:cTn id="8" dur="400" fill="hold"/>
                                        <p:tgtEl>
                                          <p:spTgt spid="160">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6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161">
                                            <p:txEl>
                                              <p:pRg st="0" end="0"/>
                                            </p:txEl>
                                          </p:spTgt>
                                        </p:tgtEl>
                                        <p:attrNameLst>
                                          <p:attrName>style.visibility</p:attrName>
                                        </p:attrNameLst>
                                      </p:cBhvr>
                                      <p:to>
                                        <p:strVal val="visible"/>
                                      </p:to>
                                    </p:set>
                                    <p:animEffect transition="in" filter="fade">
                                      <p:cBhvr>
                                        <p:cTn id="12" dur="400"/>
                                        <p:tgtEl>
                                          <p:spTgt spid="161">
                                            <p:txEl>
                                              <p:pRg st="0" end="0"/>
                                            </p:txEl>
                                          </p:spTgt>
                                        </p:tgtEl>
                                      </p:cBhvr>
                                    </p:animEffect>
                                    <p:anim calcmode="lin" valueType="num">
                                      <p:cBhvr>
                                        <p:cTn id="13" dur="400" fill="hold"/>
                                        <p:tgtEl>
                                          <p:spTgt spid="161">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161">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800"/>
                                  </p:stCondLst>
                                  <p:childTnLst>
                                    <p:set>
                                      <p:cBhvr>
                                        <p:cTn id="16" dur="1" fill="hold">
                                          <p:stCondLst>
                                            <p:cond delay="0"/>
                                          </p:stCondLst>
                                        </p:cTn>
                                        <p:tgtEl>
                                          <p:spTgt spid="162">
                                            <p:txEl>
                                              <p:pRg st="0" end="0"/>
                                            </p:txEl>
                                          </p:spTgt>
                                        </p:tgtEl>
                                        <p:attrNameLst>
                                          <p:attrName>style.visibility</p:attrName>
                                        </p:attrNameLst>
                                      </p:cBhvr>
                                      <p:to>
                                        <p:strVal val="visible"/>
                                      </p:to>
                                    </p:set>
                                    <p:animEffect transition="in" filter="fade">
                                      <p:cBhvr>
                                        <p:cTn id="17" dur="500"/>
                                        <p:tgtEl>
                                          <p:spTgt spid="162">
                                            <p:txEl>
                                              <p:pRg st="0" end="0"/>
                                            </p:txEl>
                                          </p:spTgt>
                                        </p:tgtEl>
                                      </p:cBhvr>
                                    </p:animEffect>
                                  </p:childTnLst>
                                </p:cTn>
                              </p:par>
                              <p:par>
                                <p:cTn id="18" presetID="10" presetClass="entr" presetSubtype="0" fill="hold" grpId="0" nodeType="withEffect">
                                  <p:stCondLst>
                                    <p:cond delay="800"/>
                                  </p:stCondLst>
                                  <p:childTnLst>
                                    <p:set>
                                      <p:cBhvr>
                                        <p:cTn id="19" dur="1" fill="hold">
                                          <p:stCondLst>
                                            <p:cond delay="0"/>
                                          </p:stCondLst>
                                        </p:cTn>
                                        <p:tgtEl>
                                          <p:spTgt spid="77">
                                            <p:txEl>
                                              <p:pRg st="0" end="0"/>
                                            </p:txEl>
                                          </p:spTgt>
                                        </p:tgtEl>
                                        <p:attrNameLst>
                                          <p:attrName>style.visibility</p:attrName>
                                        </p:attrNameLst>
                                      </p:cBhvr>
                                      <p:to>
                                        <p:strVal val="visible"/>
                                      </p:to>
                                    </p:set>
                                    <p:animEffect transition="in" filter="fade">
                                      <p:cBhvr>
                                        <p:cTn id="20" dur="500"/>
                                        <p:tgtEl>
                                          <p:spTgt spid="77">
                                            <p:txEl>
                                              <p:pRg st="0" end="0"/>
                                            </p:txEl>
                                          </p:spTgt>
                                        </p:tgtEl>
                                      </p:cBhvr>
                                    </p:animEffect>
                                  </p:childTnLst>
                                </p:cTn>
                              </p:par>
                              <p:par>
                                <p:cTn id="21" presetID="22" presetClass="entr" presetSubtype="8" fill="hold" grpId="0" nodeType="withEffect">
                                  <p:stCondLst>
                                    <p:cond delay="80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500"/>
                                        <p:tgtEl>
                                          <p:spTgt spid="76"/>
                                        </p:tgtEl>
                                      </p:cBhvr>
                                    </p:animEffect>
                                  </p:childTnLst>
                                </p:cTn>
                              </p:par>
                              <p:par>
                                <p:cTn id="24" presetID="10" presetClass="entr" presetSubtype="0" fill="hold" grpId="0" nodeType="withEffect">
                                  <p:stCondLst>
                                    <p:cond delay="800"/>
                                  </p:stCondLst>
                                  <p:childTnLst>
                                    <p:set>
                                      <p:cBhvr>
                                        <p:cTn id="25" dur="1" fill="hold">
                                          <p:stCondLst>
                                            <p:cond delay="0"/>
                                          </p:stCondLst>
                                        </p:cTn>
                                        <p:tgtEl>
                                          <p:spTgt spid="79">
                                            <p:txEl>
                                              <p:pRg st="0" end="0"/>
                                            </p:txEl>
                                          </p:spTgt>
                                        </p:tgtEl>
                                        <p:attrNameLst>
                                          <p:attrName>style.visibility</p:attrName>
                                        </p:attrNameLst>
                                      </p:cBhvr>
                                      <p:to>
                                        <p:strVal val="visible"/>
                                      </p:to>
                                    </p:set>
                                    <p:animEffect transition="in" filter="fade">
                                      <p:cBhvr>
                                        <p:cTn id="26" dur="500"/>
                                        <p:tgtEl>
                                          <p:spTgt spid="79">
                                            <p:txEl>
                                              <p:pRg st="0" end="0"/>
                                            </p:txEl>
                                          </p:spTgt>
                                        </p:tgtEl>
                                      </p:cBhvr>
                                    </p:animEffect>
                                  </p:childTnLst>
                                </p:cTn>
                              </p:par>
                              <p:par>
                                <p:cTn id="27" presetID="22" presetClass="entr" presetSubtype="8" fill="hold" grpId="0" nodeType="withEffect">
                                  <p:stCondLst>
                                    <p:cond delay="800"/>
                                  </p:stCondLst>
                                  <p:childTnLst>
                                    <p:set>
                                      <p:cBhvr>
                                        <p:cTn id="28" dur="1" fill="hold">
                                          <p:stCondLst>
                                            <p:cond delay="0"/>
                                          </p:stCondLst>
                                        </p:cTn>
                                        <p:tgtEl>
                                          <p:spTgt spid="78"/>
                                        </p:tgtEl>
                                        <p:attrNameLst>
                                          <p:attrName>style.visibility</p:attrName>
                                        </p:attrNameLst>
                                      </p:cBhvr>
                                      <p:to>
                                        <p:strVal val="visible"/>
                                      </p:to>
                                    </p:set>
                                    <p:animEffect transition="in" filter="wipe(left)">
                                      <p:cBhvr>
                                        <p:cTn id="29" dur="500"/>
                                        <p:tgtEl>
                                          <p:spTgt spid="78"/>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81">
                                            <p:txEl>
                                              <p:pRg st="0" end="0"/>
                                            </p:txEl>
                                          </p:spTgt>
                                        </p:tgtEl>
                                        <p:attrNameLst>
                                          <p:attrName>style.visibility</p:attrName>
                                        </p:attrNameLst>
                                      </p:cBhvr>
                                      <p:to>
                                        <p:strVal val="visible"/>
                                      </p:to>
                                    </p:set>
                                    <p:animEffect transition="in" filter="fade">
                                      <p:cBhvr>
                                        <p:cTn id="32" dur="500"/>
                                        <p:tgtEl>
                                          <p:spTgt spid="81">
                                            <p:txEl>
                                              <p:pRg st="0" end="0"/>
                                            </p:txEl>
                                          </p:spTgt>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par>
                                <p:cTn id="36" presetID="10" presetClass="entr" presetSubtype="0" fill="hold" grpId="0" nodeType="withEffect">
                                  <p:stCondLst>
                                    <p:cond delay="800"/>
                                  </p:stCondLst>
                                  <p:childTnLst>
                                    <p:set>
                                      <p:cBhvr>
                                        <p:cTn id="37" dur="1" fill="hold">
                                          <p:stCondLst>
                                            <p:cond delay="0"/>
                                          </p:stCondLst>
                                        </p:cTn>
                                        <p:tgtEl>
                                          <p:spTgt spid="86">
                                            <p:txEl>
                                              <p:pRg st="0" end="0"/>
                                            </p:txEl>
                                          </p:spTgt>
                                        </p:tgtEl>
                                        <p:attrNameLst>
                                          <p:attrName>style.visibility</p:attrName>
                                        </p:attrNameLst>
                                      </p:cBhvr>
                                      <p:to>
                                        <p:strVal val="visible"/>
                                      </p:to>
                                    </p:set>
                                    <p:animEffect transition="in" filter="fade">
                                      <p:cBhvr>
                                        <p:cTn id="38" dur="500"/>
                                        <p:tgtEl>
                                          <p:spTgt spid="86">
                                            <p:txEl>
                                              <p:pRg st="0" end="0"/>
                                            </p:txEl>
                                          </p:spTgt>
                                        </p:tgtEl>
                                      </p:cBhvr>
                                    </p:animEffect>
                                  </p:childTnLst>
                                </p:cTn>
                              </p:par>
                              <p:par>
                                <p:cTn id="39" presetID="22" presetClass="entr" presetSubtype="8" fill="hold" grpId="0" nodeType="withEffect">
                                  <p:stCondLst>
                                    <p:cond delay="800"/>
                                  </p:stCondLst>
                                  <p:childTnLst>
                                    <p:set>
                                      <p:cBhvr>
                                        <p:cTn id="40" dur="1" fill="hold">
                                          <p:stCondLst>
                                            <p:cond delay="0"/>
                                          </p:stCondLst>
                                        </p:cTn>
                                        <p:tgtEl>
                                          <p:spTgt spid="85"/>
                                        </p:tgtEl>
                                        <p:attrNameLst>
                                          <p:attrName>style.visibility</p:attrName>
                                        </p:attrNameLst>
                                      </p:cBhvr>
                                      <p:to>
                                        <p:strVal val="visible"/>
                                      </p:to>
                                    </p:set>
                                    <p:animEffect transition="in" filter="wipe(left)">
                                      <p:cBhvr>
                                        <p:cTn id="4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build="p">
        <p:tmplLst>
          <p:tmpl lvl="1">
            <p:tnLst>
              <p:par>
                <p:cTn presetID="42" presetClass="entr" presetSubtype="0" fill="hold" nodeType="withEffect">
                  <p:stCondLst>
                    <p:cond delay="200"/>
                  </p:stCondLst>
                  <p:childTnLst>
                    <p:set>
                      <p:cBhvr>
                        <p:cTn dur="1" fill="hold">
                          <p:stCondLst>
                            <p:cond delay="0"/>
                          </p:stCondLst>
                        </p:cTn>
                        <p:tgtEl>
                          <p:spTgt spid="160"/>
                        </p:tgtEl>
                        <p:attrNameLst>
                          <p:attrName>style.visibility</p:attrName>
                        </p:attrNameLst>
                      </p:cBhvr>
                      <p:to>
                        <p:strVal val="visible"/>
                      </p:to>
                    </p:set>
                    <p:animEffect transition="in" filter="fade">
                      <p:cBhvr>
                        <p:cTn dur="400"/>
                        <p:tgtEl>
                          <p:spTgt spid="160"/>
                        </p:tgtEl>
                      </p:cBhvr>
                    </p:animEffect>
                    <p:anim calcmode="lin" valueType="num">
                      <p:cBhvr>
                        <p:cTn dur="400" fill="hold"/>
                        <p:tgtEl>
                          <p:spTgt spid="160"/>
                        </p:tgtEl>
                        <p:attrNameLst>
                          <p:attrName>ppt_x</p:attrName>
                        </p:attrNameLst>
                      </p:cBhvr>
                      <p:tavLst>
                        <p:tav tm="0">
                          <p:val>
                            <p:strVal val="#ppt_x"/>
                          </p:val>
                        </p:tav>
                        <p:tav tm="100000">
                          <p:val>
                            <p:strVal val="#ppt_x"/>
                          </p:val>
                        </p:tav>
                      </p:tavLst>
                    </p:anim>
                    <p:anim calcmode="lin" valueType="num">
                      <p:cBhvr>
                        <p:cTn dur="400" fill="hold"/>
                        <p:tgtEl>
                          <p:spTgt spid="160"/>
                        </p:tgtEl>
                        <p:attrNameLst>
                          <p:attrName>ppt_y</p:attrName>
                        </p:attrNameLst>
                      </p:cBhvr>
                      <p:tavLst>
                        <p:tav tm="0">
                          <p:val>
                            <p:strVal val="#ppt_y+.1"/>
                          </p:val>
                        </p:tav>
                        <p:tav tm="100000">
                          <p:val>
                            <p:strVal val="#ppt_y"/>
                          </p:val>
                        </p:tav>
                      </p:tavLst>
                    </p:anim>
                  </p:childTnLst>
                </p:cTn>
              </p:par>
            </p:tnLst>
          </p:tmpl>
        </p:tmplLst>
      </p:bldP>
      <p:bldP spid="161" grpId="0" build="p">
        <p:tmplLst>
          <p:tmpl lvl="1">
            <p:tnLst>
              <p:par>
                <p:cTn presetID="42" presetClass="entr" presetSubtype="0" fill="hold" nodeType="withEffect">
                  <p:stCondLst>
                    <p:cond delay="200"/>
                  </p:stCondLst>
                  <p:childTnLst>
                    <p:set>
                      <p:cBhvr>
                        <p:cTn dur="1" fill="hold">
                          <p:stCondLst>
                            <p:cond delay="0"/>
                          </p:stCondLst>
                        </p:cTn>
                        <p:tgtEl>
                          <p:spTgt spid="161"/>
                        </p:tgtEl>
                        <p:attrNameLst>
                          <p:attrName>style.visibility</p:attrName>
                        </p:attrNameLst>
                      </p:cBhvr>
                      <p:to>
                        <p:strVal val="visible"/>
                      </p:to>
                    </p:set>
                    <p:animEffect transition="in" filter="fade">
                      <p:cBhvr>
                        <p:cTn dur="400"/>
                        <p:tgtEl>
                          <p:spTgt spid="161"/>
                        </p:tgtEl>
                      </p:cBhvr>
                    </p:animEffect>
                    <p:anim calcmode="lin" valueType="num">
                      <p:cBhvr>
                        <p:cTn dur="400" fill="hold"/>
                        <p:tgtEl>
                          <p:spTgt spid="161"/>
                        </p:tgtEl>
                        <p:attrNameLst>
                          <p:attrName>ppt_x</p:attrName>
                        </p:attrNameLst>
                      </p:cBhvr>
                      <p:tavLst>
                        <p:tav tm="0">
                          <p:val>
                            <p:strVal val="#ppt_x"/>
                          </p:val>
                        </p:tav>
                        <p:tav tm="100000">
                          <p:val>
                            <p:strVal val="#ppt_x"/>
                          </p:val>
                        </p:tav>
                      </p:tavLst>
                    </p:anim>
                    <p:anim calcmode="lin" valueType="num">
                      <p:cBhvr>
                        <p:cTn dur="400" fill="hold"/>
                        <p:tgtEl>
                          <p:spTgt spid="161"/>
                        </p:tgtEl>
                        <p:attrNameLst>
                          <p:attrName>ppt_y</p:attrName>
                        </p:attrNameLst>
                      </p:cBhvr>
                      <p:tavLst>
                        <p:tav tm="0">
                          <p:val>
                            <p:strVal val="#ppt_y+.1"/>
                          </p:val>
                        </p:tav>
                        <p:tav tm="100000">
                          <p:val>
                            <p:strVal val="#ppt_y"/>
                          </p:val>
                        </p:tav>
                      </p:tavLst>
                    </p:anim>
                  </p:childTnLst>
                </p:cTn>
              </p:par>
            </p:tnLst>
          </p:tmpl>
        </p:tmplLst>
      </p:bldP>
      <p:bldP spid="162" grpId="0" build="p">
        <p:tmplLst>
          <p:tmpl lvl="1">
            <p:tnLst>
              <p:par>
                <p:cTn presetID="10" presetClass="entr" presetSubtype="0" fill="hold" nodeType="withEffect" nodePh="1">
                  <p:stCondLst>
                    <p:cond delay="800"/>
                  </p:stCondLst>
                  <p:childTnLst>
                    <p:set>
                      <p:cBhvr>
                        <p:cTn dur="1" fill="hold">
                          <p:stCondLst>
                            <p:cond delay="0"/>
                          </p:stCondLst>
                        </p:cTn>
                        <p:tgtEl>
                          <p:spTgt spid="162"/>
                        </p:tgtEl>
                        <p:attrNameLst>
                          <p:attrName>style.visibility</p:attrName>
                        </p:attrNameLst>
                      </p:cBhvr>
                      <p:to>
                        <p:strVal val="visible"/>
                      </p:to>
                    </p:set>
                    <p:animEffect transition="in" filter="fade">
                      <p:cBhvr>
                        <p:cTn dur="500"/>
                        <p:tgtEl>
                          <p:spTgt spid="162"/>
                        </p:tgtEl>
                      </p:cBhvr>
                    </p:animEffect>
                  </p:childTnLst>
                </p:cTn>
              </p:par>
            </p:tnLst>
          </p:tmpl>
        </p:tmplLst>
      </p:bldP>
      <p:bldP spid="76" grpId="0" animBg="1"/>
      <p:bldP spid="77" grpId="0" build="p">
        <p:tmplLst>
          <p:tmpl lvl="1">
            <p:tnLst>
              <p:par>
                <p:cTn presetID="10" presetClass="entr" presetSubtype="0" fill="hold" nodeType="withEffect">
                  <p:stCondLst>
                    <p:cond delay="80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animBg="1"/>
      <p:bldP spid="79" grpId="0" build="p">
        <p:tmplLst>
          <p:tmpl lvl="1">
            <p:tnLst>
              <p:par>
                <p:cTn presetID="10" presetClass="entr" presetSubtype="0" fill="hold" nodeType="withEffect">
                  <p:stCondLst>
                    <p:cond delay="80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animBg="1"/>
      <p:bldP spid="81" grpId="0" build="p">
        <p:tmplLst>
          <p:tmpl lvl="1">
            <p:tnLst>
              <p:par>
                <p:cTn presetID="10" presetClass="entr" presetSubtype="0" fill="hold" nodeType="withEffect">
                  <p:stCondLst>
                    <p:cond delay="80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childTnLst>
                </p:cTn>
              </p:par>
            </p:tnLst>
          </p:tmpl>
        </p:tmplLst>
      </p:bldP>
      <p:bldP spid="85" grpId="0" animBg="1"/>
      <p:bldP spid="86" grpId="0" build="p">
        <p:tmplLst>
          <p:tmpl lvl="1">
            <p:tnLst>
              <p:par>
                <p:cTn presetID="10" presetClass="entr" presetSubtype="0" fill="hold" nodeType="withEffect">
                  <p:stCondLst>
                    <p:cond delay="8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8C09-AE7C-4448-BFD1-C87890F57216}"/>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29EE5158-19B4-47A3-90E9-4FB382073FD4}"/>
              </a:ext>
            </a:extLst>
          </p:cNvPr>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4CFC0-FE30-4D8E-998F-21A237BF5E4B}"/>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24D51EA-09B1-4D7A-B755-D6B712AAC3B2}"/>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6" name="Footer Placeholder 5">
            <a:extLst>
              <a:ext uri="{FF2B5EF4-FFF2-40B4-BE49-F238E27FC236}">
                <a16:creationId xmlns:a16="http://schemas.microsoft.com/office/drawing/2014/main" id="{48CDCC13-926C-4207-9AD9-4E95C37F0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70B419-4BBC-4072-8FC2-111AC7FD3351}"/>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4163243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66BE-9A6A-4751-B558-85336CD673CB}"/>
              </a:ext>
            </a:extLst>
          </p:cNvPr>
          <p:cNvSpPr>
            <a:spLocks noGrp="1"/>
          </p:cNvSpPr>
          <p:nvPr>
            <p:ph type="title"/>
          </p:nvPr>
        </p:nvSpPr>
        <p:spPr>
          <a:xfrm>
            <a:off x="699824" y="381000"/>
            <a:ext cx="3276864" cy="13335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296FA930-95B6-4319-AE75-B2691FF886C8}"/>
              </a:ext>
            </a:extLst>
          </p:cNvPr>
          <p:cNvSpPr>
            <a:spLocks noGrp="1"/>
          </p:cNvSpPr>
          <p:nvPr>
            <p:ph type="pic" idx="1"/>
          </p:nvPr>
        </p:nvSpPr>
        <p:spPr>
          <a:xfrm>
            <a:off x="4319323" y="822855"/>
            <a:ext cx="514350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dirty="0"/>
          </a:p>
        </p:txBody>
      </p:sp>
      <p:sp>
        <p:nvSpPr>
          <p:cNvPr id="4" name="Text Placeholder 3">
            <a:extLst>
              <a:ext uri="{FF2B5EF4-FFF2-40B4-BE49-F238E27FC236}">
                <a16:creationId xmlns:a16="http://schemas.microsoft.com/office/drawing/2014/main" id="{199530AA-A387-4955-A4EF-AB3652926352}"/>
              </a:ext>
            </a:extLst>
          </p:cNvPr>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CB265FE8-75AC-4F00-8C2A-6BC539066A5E}"/>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6" name="Footer Placeholder 5">
            <a:extLst>
              <a:ext uri="{FF2B5EF4-FFF2-40B4-BE49-F238E27FC236}">
                <a16:creationId xmlns:a16="http://schemas.microsoft.com/office/drawing/2014/main" id="{BE615292-A28C-4BD1-B493-8086EAD1B9A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2E7A99-A022-49BD-B012-AA035442E894}"/>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1536114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6A36-CFD0-49B8-B337-FF2F6E7DD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3EA3B-CC59-461E-842E-8B2114C4C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FC1A9-39A9-47DA-875C-8474F8C6AE47}"/>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16F49E15-C3E4-4ADE-8B00-14C8263236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B4DE4B-0465-4206-A464-B3834F27C17F}"/>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2372849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5DFCD4-0C54-4462-9340-9B7F21568E3B}"/>
              </a:ext>
            </a:extLst>
          </p:cNvPr>
          <p:cNvSpPr>
            <a:spLocks noGrp="1"/>
          </p:cNvSpPr>
          <p:nvPr>
            <p:ph type="title" orient="vert"/>
          </p:nvPr>
        </p:nvSpPr>
        <p:spPr>
          <a:xfrm>
            <a:off x="7270750" y="304271"/>
            <a:ext cx="2190750"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ED17C-48E7-46B3-8BCA-93B26E1724A3}"/>
              </a:ext>
            </a:extLst>
          </p:cNvPr>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038B3-91E9-433E-AD68-6DEFDB9777A3}"/>
              </a:ext>
            </a:extLst>
          </p:cNvPr>
          <p:cNvSpPr>
            <a:spLocks noGrp="1"/>
          </p:cNvSpPr>
          <p:nvPr>
            <p:ph type="dt" sz="half" idx="10"/>
          </p:nvPr>
        </p:nvSpPr>
        <p:spPr/>
        <p:txBody>
          <a:body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F23874D5-21B5-429D-AF7D-8E588AA417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80937F-2A10-46B2-A33E-AA0E7C88A9A5}"/>
              </a:ext>
            </a:extLst>
          </p:cNvPr>
          <p:cNvSpPr>
            <a:spLocks noGrp="1"/>
          </p:cNvSpPr>
          <p:nvPr>
            <p:ph type="sldNum" sz="quarter" idx="12"/>
          </p:nvPr>
        </p:nvSpPr>
        <p:spPr/>
        <p:txBody>
          <a:bodyPr/>
          <a:lstStyle/>
          <a:p>
            <a:fld id="{23A31A7E-CCAE-4BFB-86E2-ABAB25BFE05E}" type="slidenum">
              <a:rPr lang="en-US" smtClean="0"/>
              <a:t>‹#›</a:t>
            </a:fld>
            <a:endParaRPr lang="en-US" dirty="0"/>
          </a:p>
        </p:txBody>
      </p:sp>
    </p:spTree>
    <p:extLst>
      <p:ext uri="{BB962C8B-B14F-4D97-AF65-F5344CB8AC3E}">
        <p14:creationId xmlns:p14="http://schemas.microsoft.com/office/powerpoint/2010/main" val="416191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with text 0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180042" y="3449776"/>
            <a:ext cx="7679290" cy="359817"/>
          </a:xfrm>
          <a:prstGeom prst="rect">
            <a:avLst/>
          </a:prstGeom>
        </p:spPr>
        <p:txBody>
          <a:bodyPr vert="horz" lIns="0" tIns="40504" rIns="0" bIns="40504" anchor="ctr"/>
          <a:lstStyle>
            <a:lvl1pPr marL="0" indent="0" algn="l">
              <a:lnSpc>
                <a:spcPct val="100000"/>
              </a:lnSpc>
              <a:spcBef>
                <a:spcPts val="0"/>
              </a:spcBef>
              <a:buNone/>
              <a:defRPr sz="2222"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flipV="1">
            <a:off x="1180042" y="3928943"/>
            <a:ext cx="7692887" cy="22488"/>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4" name="Text Placeholder 2"/>
          <p:cNvSpPr>
            <a:spLocks noGrp="1"/>
          </p:cNvSpPr>
          <p:nvPr>
            <p:ph type="body" sz="quarter" idx="16" hasCustomPrompt="1"/>
          </p:nvPr>
        </p:nvSpPr>
        <p:spPr>
          <a:xfrm>
            <a:off x="1180040" y="4121099"/>
            <a:ext cx="7651068" cy="958902"/>
          </a:xfrm>
          <a:prstGeom prst="rect">
            <a:avLst/>
          </a:prstGeom>
        </p:spPr>
        <p:txBody>
          <a:bodyPr vert="horz" lIns="0" tIns="0" rIns="0" bIns="0"/>
          <a:lstStyle>
            <a:lvl1pPr marL="0" indent="0" algn="just">
              <a:lnSpc>
                <a:spcPct val="130000"/>
              </a:lnSpc>
              <a:buNone/>
              <a:defRPr sz="1111" baseline="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r>
              <a:rPr lang="en-US" dirty="0" err="1"/>
              <a:t>Nullam</a:t>
            </a:r>
            <a:r>
              <a:rPr lang="en-US" dirty="0"/>
              <a:t> </a:t>
            </a:r>
            <a:r>
              <a:rPr lang="en-US" dirty="0" err="1"/>
              <a:t>finibus</a:t>
            </a:r>
            <a:r>
              <a:rPr lang="en-US" dirty="0"/>
              <a:t> </a:t>
            </a:r>
            <a:r>
              <a:rPr lang="en-US" dirty="0" err="1"/>
              <a:t>nisl</a:t>
            </a:r>
            <a:r>
              <a:rPr lang="en-US" dirty="0"/>
              <a:t> </a:t>
            </a:r>
            <a:r>
              <a:rPr lang="en-US" dirty="0" err="1"/>
              <a:t>ut</a:t>
            </a:r>
            <a:r>
              <a:rPr lang="en-US" dirty="0"/>
              <a:t> ligula </a:t>
            </a:r>
            <a:r>
              <a:rPr lang="en-US" dirty="0" err="1"/>
              <a:t>vestibulum</a:t>
            </a:r>
            <a:r>
              <a:rPr lang="en-US" dirty="0"/>
              <a:t>, </a:t>
            </a:r>
            <a:r>
              <a:rPr lang="en-US" dirty="0" err="1"/>
              <a:t>ut</a:t>
            </a:r>
            <a:r>
              <a:rPr lang="en-US" dirty="0"/>
              <a:t> semper ex </a:t>
            </a:r>
            <a:r>
              <a:rPr lang="en-US" dirty="0" err="1"/>
              <a:t>suscipit</a:t>
            </a:r>
            <a:r>
              <a:rPr lang="en-US" dirty="0"/>
              <a:t>. </a:t>
            </a:r>
            <a:r>
              <a:rPr lang="en-US" dirty="0" err="1"/>
              <a:t>Cras</a:t>
            </a:r>
            <a:r>
              <a:rPr lang="en-US" dirty="0"/>
              <a:t> </a:t>
            </a:r>
            <a:r>
              <a:rPr lang="en-US" dirty="0" err="1"/>
              <a:t>fringilla</a:t>
            </a:r>
            <a:r>
              <a:rPr lang="en-US" dirty="0"/>
              <a:t> </a:t>
            </a:r>
            <a:r>
              <a:rPr lang="en-US" dirty="0" err="1"/>
              <a:t>suscipit</a:t>
            </a:r>
            <a:r>
              <a:rPr lang="en-US" dirty="0"/>
              <a:t> </a:t>
            </a:r>
            <a:r>
              <a:rPr lang="en-US" dirty="0" err="1"/>
              <a:t>cursus</a:t>
            </a:r>
            <a:r>
              <a:rPr lang="en-US" dirty="0"/>
              <a:t>. </a:t>
            </a:r>
            <a:r>
              <a:rPr lang="en-US" dirty="0" err="1"/>
              <a:t>Aenean</a:t>
            </a:r>
            <a:r>
              <a:rPr lang="en-US" dirty="0"/>
              <a:t> </a:t>
            </a:r>
            <a:r>
              <a:rPr lang="en-US" dirty="0" err="1"/>
              <a:t>accumsan</a:t>
            </a:r>
            <a:r>
              <a:rPr lang="en-US" dirty="0"/>
              <a:t> </a:t>
            </a:r>
            <a:r>
              <a:rPr lang="en-US" dirty="0" err="1"/>
              <a:t>malesuada</a:t>
            </a:r>
            <a:r>
              <a:rPr lang="en-US" dirty="0"/>
              <a:t> </a:t>
            </a:r>
            <a:r>
              <a:rPr lang="en-US" dirty="0" err="1"/>
              <a:t>hendrerit</a:t>
            </a:r>
            <a:r>
              <a:rPr lang="en-US" dirty="0"/>
              <a:t>. </a:t>
            </a:r>
            <a:r>
              <a:rPr lang="en-US" dirty="0" err="1"/>
              <a:t>Morbi</a:t>
            </a:r>
            <a:r>
              <a:rPr lang="en-US" dirty="0"/>
              <a:t> sit </a:t>
            </a:r>
            <a:r>
              <a:rPr lang="en-US" dirty="0" err="1"/>
              <a:t>amet</a:t>
            </a:r>
            <a:r>
              <a:rPr lang="en-US" dirty="0"/>
              <a:t> dolor ante. </a:t>
            </a:r>
          </a:p>
        </p:txBody>
      </p:sp>
      <p:sp>
        <p:nvSpPr>
          <p:cNvPr id="4" name="Picture Placeholder 3"/>
          <p:cNvSpPr>
            <a:spLocks noGrp="1"/>
          </p:cNvSpPr>
          <p:nvPr>
            <p:ph type="pic" sz="quarter" idx="17"/>
          </p:nvPr>
        </p:nvSpPr>
        <p:spPr>
          <a:xfrm>
            <a:off x="0" y="0"/>
            <a:ext cx="10188222" cy="3060700"/>
          </a:xfrm>
          <a:prstGeom prst="rect">
            <a:avLst/>
          </a:prstGeom>
        </p:spPr>
        <p:txBody>
          <a:bodyPr vert="horz" anchor="ctr"/>
          <a:lstStyle>
            <a:lvl1pPr marL="0" indent="0" algn="ctr">
              <a:buNone/>
              <a:defRPr sz="1333"/>
            </a:lvl1pPr>
          </a:lstStyle>
          <a:p>
            <a:endParaRPr lang="en-US" dirty="0"/>
          </a:p>
        </p:txBody>
      </p:sp>
    </p:spTree>
    <p:extLst>
      <p:ext uri="{BB962C8B-B14F-4D97-AF65-F5344CB8AC3E}">
        <p14:creationId xmlns:p14="http://schemas.microsoft.com/office/powerpoint/2010/main" val="122026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64">
                                            <p:txEl>
                                              <p:pRg st="0" end="0"/>
                                            </p:txEl>
                                          </p:spTgt>
                                        </p:tgtEl>
                                        <p:attrNameLst>
                                          <p:attrName>style.visibility</p:attrName>
                                        </p:attrNameLst>
                                      </p:cBhvr>
                                      <p:to>
                                        <p:strVal val="visible"/>
                                      </p:to>
                                    </p:set>
                                    <p:animEffect transition="in" filter="fade">
                                      <p:cBhvr>
                                        <p:cTn id="16"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withEffect" nodePh="1">
                  <p:stCondLst>
                    <p:cond delay="8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image with text 02">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657603" y="3449776"/>
            <a:ext cx="6071276" cy="359817"/>
          </a:xfrm>
          <a:prstGeom prst="rect">
            <a:avLst/>
          </a:prstGeom>
        </p:spPr>
        <p:txBody>
          <a:bodyPr vert="horz" lIns="0" tIns="40504" rIns="0" bIns="40504" anchor="ctr"/>
          <a:lstStyle>
            <a:lvl1pPr marL="0" indent="0" algn="l">
              <a:lnSpc>
                <a:spcPct val="100000"/>
              </a:lnSpc>
              <a:spcBef>
                <a:spcPts val="0"/>
              </a:spcBef>
              <a:buNone/>
              <a:defRPr sz="2222" b="1">
                <a:solidFill>
                  <a:schemeClr val="bg1">
                    <a:lumMod val="65000"/>
                  </a:schemeClr>
                </a:solidFill>
                <a:latin typeface="Lato Light"/>
                <a:cs typeface="Lato Light"/>
              </a:defRPr>
            </a:lvl1pPr>
          </a:lstStyle>
          <a:p>
            <a:pPr lvl="0"/>
            <a:r>
              <a:rPr lang="es-ES_tradnl" dirty="0"/>
              <a:t>Text </a:t>
            </a:r>
            <a:r>
              <a:rPr lang="es-ES_tradnl" dirty="0" err="1"/>
              <a:t>slide</a:t>
            </a:r>
            <a:r>
              <a:rPr lang="es-ES_tradnl" dirty="0"/>
              <a:t> </a:t>
            </a:r>
            <a:r>
              <a:rPr lang="es-ES_tradnl" dirty="0" err="1"/>
              <a:t>example</a:t>
            </a:r>
            <a:endParaRPr lang="es-ES_tradnl" dirty="0"/>
          </a:p>
        </p:txBody>
      </p:sp>
      <p:cxnSp>
        <p:nvCxnSpPr>
          <p:cNvPr id="3" name="Straight Connector 2"/>
          <p:cNvCxnSpPr/>
          <p:nvPr userDrawn="1"/>
        </p:nvCxnSpPr>
        <p:spPr>
          <a:xfrm>
            <a:off x="2659869" y="3917699"/>
            <a:ext cx="6082026" cy="16866"/>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4" name="Text Placeholder 2"/>
          <p:cNvSpPr>
            <a:spLocks noGrp="1"/>
          </p:cNvSpPr>
          <p:nvPr>
            <p:ph type="body" sz="quarter" idx="16" hasCustomPrompt="1"/>
          </p:nvPr>
        </p:nvSpPr>
        <p:spPr>
          <a:xfrm>
            <a:off x="2652897" y="4011029"/>
            <a:ext cx="6048963" cy="789561"/>
          </a:xfrm>
          <a:prstGeom prst="rect">
            <a:avLst/>
          </a:prstGeom>
        </p:spPr>
        <p:txBody>
          <a:bodyPr vert="horz" lIns="0" tIns="0" rIns="0" bIns="0"/>
          <a:lstStyle>
            <a:lvl1pPr marL="0" indent="0" algn="just">
              <a:lnSpc>
                <a:spcPct val="130000"/>
              </a:lnSpc>
              <a:buNone/>
              <a:defRPr sz="1111" baseline="0">
                <a:solidFill>
                  <a:schemeClr val="bg1">
                    <a:lumMod val="65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 et in </a:t>
            </a:r>
            <a:r>
              <a:rPr lang="en-US" dirty="0" err="1"/>
              <a:t>metus</a:t>
            </a:r>
            <a:r>
              <a:rPr lang="en-US" dirty="0"/>
              <a:t>. </a:t>
            </a:r>
            <a:r>
              <a:rPr lang="en-US" dirty="0" err="1"/>
              <a:t>Duis</a:t>
            </a:r>
            <a:r>
              <a:rPr lang="en-US" dirty="0"/>
              <a:t> </a:t>
            </a:r>
            <a:r>
              <a:rPr lang="en-US" dirty="0" err="1"/>
              <a:t>congue</a:t>
            </a:r>
            <a:r>
              <a:rPr lang="en-US" dirty="0"/>
              <a:t> </a:t>
            </a:r>
            <a:r>
              <a:rPr lang="en-US" dirty="0" err="1"/>
              <a:t>eros</a:t>
            </a:r>
            <a:r>
              <a:rPr lang="en-US" dirty="0"/>
              <a:t> </a:t>
            </a:r>
            <a:r>
              <a:rPr lang="en-US" dirty="0" err="1"/>
              <a:t>vel</a:t>
            </a:r>
            <a:r>
              <a:rPr lang="en-US" dirty="0"/>
              <a:t> </a:t>
            </a:r>
            <a:r>
              <a:rPr lang="en-US" dirty="0" err="1"/>
              <a:t>lectus</a:t>
            </a:r>
            <a:r>
              <a:rPr lang="en-US" dirty="0"/>
              <a:t> semper semper. </a:t>
            </a:r>
          </a:p>
        </p:txBody>
      </p:sp>
      <p:sp>
        <p:nvSpPr>
          <p:cNvPr id="4" name="Picture Placeholder 3"/>
          <p:cNvSpPr>
            <a:spLocks noGrp="1"/>
          </p:cNvSpPr>
          <p:nvPr>
            <p:ph type="pic" sz="quarter" idx="17"/>
          </p:nvPr>
        </p:nvSpPr>
        <p:spPr>
          <a:xfrm>
            <a:off x="0" y="0"/>
            <a:ext cx="10188222" cy="3060700"/>
          </a:xfrm>
          <a:prstGeom prst="rect">
            <a:avLst/>
          </a:prstGeom>
        </p:spPr>
        <p:txBody>
          <a:bodyPr vert="horz" anchor="ctr"/>
          <a:lstStyle>
            <a:lvl1pPr marL="0" indent="0" algn="ctr">
              <a:buNone/>
              <a:defRPr sz="1333"/>
            </a:lvl1pPr>
          </a:lstStyle>
          <a:p>
            <a:endParaRPr lang="en-US" dirty="0"/>
          </a:p>
        </p:txBody>
      </p:sp>
      <p:sp>
        <p:nvSpPr>
          <p:cNvPr id="9" name="Text Placeholder 7"/>
          <p:cNvSpPr>
            <a:spLocks noGrp="1"/>
          </p:cNvSpPr>
          <p:nvPr>
            <p:ph type="body" sz="quarter" idx="13" hasCustomPrompt="1"/>
          </p:nvPr>
        </p:nvSpPr>
        <p:spPr>
          <a:xfrm>
            <a:off x="1175949" y="3246856"/>
            <a:ext cx="877123" cy="1553733"/>
          </a:xfrm>
          <a:prstGeom prst="rect">
            <a:avLst/>
          </a:prstGeom>
        </p:spPr>
        <p:txBody>
          <a:bodyPr vert="horz" lIns="0" tIns="40504" rIns="0" bIns="40504" anchor="ctr"/>
          <a:lstStyle>
            <a:lvl1pPr marL="0" indent="0" algn="r">
              <a:lnSpc>
                <a:spcPct val="100000"/>
              </a:lnSpc>
              <a:spcBef>
                <a:spcPts val="0"/>
              </a:spcBef>
              <a:buNone/>
              <a:defRPr sz="13333" b="0">
                <a:solidFill>
                  <a:schemeClr val="accent2">
                    <a:lumMod val="60000"/>
                    <a:lumOff val="40000"/>
                    <a:alpha val="70000"/>
                  </a:schemeClr>
                </a:solidFill>
                <a:latin typeface="Arialic Hollow"/>
                <a:cs typeface="Arialic Hollow"/>
              </a:defRPr>
            </a:lvl1pPr>
          </a:lstStyle>
          <a:p>
            <a:pPr lvl="0"/>
            <a:r>
              <a:rPr lang="es-ES_tradnl" dirty="0"/>
              <a:t>0</a:t>
            </a:r>
          </a:p>
        </p:txBody>
      </p:sp>
      <p:sp>
        <p:nvSpPr>
          <p:cNvPr id="10" name="Text Placeholder 7"/>
          <p:cNvSpPr>
            <a:spLocks noGrp="1"/>
          </p:cNvSpPr>
          <p:nvPr>
            <p:ph type="body" sz="quarter" idx="14" hasCustomPrompt="1"/>
          </p:nvPr>
        </p:nvSpPr>
        <p:spPr>
          <a:xfrm>
            <a:off x="1766371" y="3246856"/>
            <a:ext cx="877123" cy="1553733"/>
          </a:xfrm>
          <a:prstGeom prst="rect">
            <a:avLst/>
          </a:prstGeom>
        </p:spPr>
        <p:txBody>
          <a:bodyPr vert="horz" lIns="0" tIns="40504" rIns="0" bIns="40504" anchor="ctr"/>
          <a:lstStyle>
            <a:lvl1pPr marL="0" indent="0" algn="r">
              <a:lnSpc>
                <a:spcPct val="100000"/>
              </a:lnSpc>
              <a:spcBef>
                <a:spcPts val="0"/>
              </a:spcBef>
              <a:buNone/>
              <a:defRPr sz="13333" b="0">
                <a:solidFill>
                  <a:schemeClr val="accent2">
                    <a:lumMod val="60000"/>
                    <a:lumOff val="40000"/>
                    <a:alpha val="70000"/>
                  </a:schemeClr>
                </a:solidFill>
                <a:latin typeface="Arialic Hollow"/>
                <a:cs typeface="Arialic Hollow"/>
              </a:defRPr>
            </a:lvl1pPr>
          </a:lstStyle>
          <a:p>
            <a:pPr lvl="0"/>
            <a:r>
              <a:rPr lang="es-ES_tradnl" dirty="0"/>
              <a:t>1</a:t>
            </a:r>
          </a:p>
        </p:txBody>
      </p:sp>
    </p:spTree>
    <p:extLst>
      <p:ext uri="{BB962C8B-B14F-4D97-AF65-F5344CB8AC3E}">
        <p14:creationId xmlns:p14="http://schemas.microsoft.com/office/powerpoint/2010/main" val="22429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anim calcmode="lin" valueType="num">
                                      <p:cBhvr>
                                        <p:cTn id="8"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400"/>
                                        <p:tgtEl>
                                          <p:spTgt spid="9">
                                            <p:txEl>
                                              <p:pRg st="0" end="0"/>
                                            </p:txEl>
                                          </p:spTgt>
                                        </p:tgtEl>
                                      </p:cBhvr>
                                    </p:animEffect>
                                    <p:anim calcmode="lin" valueType="num">
                                      <p:cBhvr>
                                        <p:cTn id="13"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400"/>
                                        <p:tgtEl>
                                          <p:spTgt spid="10">
                                            <p:txEl>
                                              <p:pRg st="0" end="0"/>
                                            </p:txEl>
                                          </p:spTgt>
                                        </p:tgtEl>
                                      </p:cBhvr>
                                    </p:animEffect>
                                    <p:anim calcmode="lin" valueType="num">
                                      <p:cBhvr>
                                        <p:cTn id="18" dur="4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4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animEffect transition="in" filter="fade">
                                      <p:cBhvr>
                                        <p:cTn id="23" dur="500"/>
                                        <p:tgtEl>
                                          <p:spTgt spid="64">
                                            <p:txEl>
                                              <p:pRg st="0" end="0"/>
                                            </p:txEl>
                                          </p:spTgt>
                                        </p:tgtEl>
                                      </p:cBhvr>
                                    </p:animEffect>
                                  </p:childTnLst>
                                </p:cTn>
                              </p:par>
                            </p:childTnLst>
                          </p:cTn>
                        </p:par>
                        <p:par>
                          <p:cTn id="24" fill="hold">
                            <p:stCondLst>
                              <p:cond delay="11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400"/>
                        <p:tgtEl>
                          <p:spTgt spid="9"/>
                        </p:tgtEl>
                      </p:cBhvr>
                    </p:animEffect>
                    <p:anim calcmode="lin" valueType="num">
                      <p:cBhvr>
                        <p:cTn dur="400" fill="hold"/>
                        <p:tgtEl>
                          <p:spTgt spid="9"/>
                        </p:tgtEl>
                        <p:attrNameLst>
                          <p:attrName>ppt_x</p:attrName>
                        </p:attrNameLst>
                      </p:cBhvr>
                      <p:tavLst>
                        <p:tav tm="0">
                          <p:val>
                            <p:strVal val="#ppt_x"/>
                          </p:val>
                        </p:tav>
                        <p:tav tm="100000">
                          <p:val>
                            <p:strVal val="#ppt_x"/>
                          </p:val>
                        </p:tav>
                      </p:tavLst>
                    </p:anim>
                    <p:anim calcmode="lin" valueType="num">
                      <p:cBhvr>
                        <p:cTn dur="4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42" presetClass="entr" presetSubtype="0" fill="hold" nodeType="withEffect">
                  <p:stCondLst>
                    <p:cond delay="200"/>
                  </p:stCondLst>
                  <p:childTnLst>
                    <p:set>
                      <p:cBhvr>
                        <p:cTn dur="1" fill="hold">
                          <p:stCondLst>
                            <p:cond delay="0"/>
                          </p:stCondLst>
                        </p:cTn>
                        <p:tgtEl>
                          <p:spTgt spid="10"/>
                        </p:tgtEl>
                        <p:attrNameLst>
                          <p:attrName>style.visibility</p:attrName>
                        </p:attrNameLst>
                      </p:cBhvr>
                      <p:to>
                        <p:strVal val="visible"/>
                      </p:to>
                    </p:set>
                    <p:animEffect transition="in" filter="fade">
                      <p:cBhvr>
                        <p:cTn dur="400"/>
                        <p:tgtEl>
                          <p:spTgt spid="10"/>
                        </p:tgtEl>
                      </p:cBhvr>
                    </p:animEffect>
                    <p:anim calcmode="lin" valueType="num">
                      <p:cBhvr>
                        <p:cTn dur="400" fill="hold"/>
                        <p:tgtEl>
                          <p:spTgt spid="10"/>
                        </p:tgtEl>
                        <p:attrNameLst>
                          <p:attrName>ppt_x</p:attrName>
                        </p:attrNameLst>
                      </p:cBhvr>
                      <p:tavLst>
                        <p:tav tm="0">
                          <p:val>
                            <p:strVal val="#ppt_x"/>
                          </p:val>
                        </p:tav>
                        <p:tav tm="100000">
                          <p:val>
                            <p:strVal val="#ppt_x"/>
                          </p:val>
                        </p:tav>
                      </p:tavLst>
                    </p:anim>
                    <p:anim calcmode="lin" valueType="num">
                      <p:cBhvr>
                        <p:cTn dur="400" fill="hold"/>
                        <p:tgtEl>
                          <p:spTgt spid="10"/>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allery 01">
    <p:spTree>
      <p:nvGrpSpPr>
        <p:cNvPr id="1" name=""/>
        <p:cNvGrpSpPr/>
        <p:nvPr/>
      </p:nvGrpSpPr>
      <p:grpSpPr>
        <a:xfrm>
          <a:off x="0" y="0"/>
          <a:ext cx="0" cy="0"/>
          <a:chOff x="0" y="0"/>
          <a:chExt cx="0" cy="0"/>
        </a:xfrm>
      </p:grpSpPr>
      <p:grpSp>
        <p:nvGrpSpPr>
          <p:cNvPr id="118" name="Group 117"/>
          <p:cNvGrpSpPr/>
          <p:nvPr userDrawn="1"/>
        </p:nvGrpSpPr>
        <p:grpSpPr>
          <a:xfrm>
            <a:off x="3990421" y="505334"/>
            <a:ext cx="6189522" cy="4277713"/>
            <a:chOff x="3573430" y="-316693"/>
            <a:chExt cx="5570570" cy="4277713"/>
          </a:xfrm>
        </p:grpSpPr>
        <p:sp>
          <p:nvSpPr>
            <p:cNvPr id="121" name="Isosceles Triangle 120"/>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4" name="Isosceles Triangle 123"/>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5" name="Isosceles Triangle 124"/>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6" name="Isosceles Triangle 125"/>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27" name="Isosceles Triangle 126"/>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3" name="Isosceles Triangle 132"/>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6" name="Isosceles Triangle 135"/>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8" name="Isosceles Triangle 137"/>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39" name="Isosceles Triangle 138"/>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1" name="Isosceles Triangle 140"/>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2" name="Isosceles Triangle 141"/>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3" name="Isosceles Triangle 142"/>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4" name="Isosceles Triangle 143"/>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5" name="Isosceles Triangle 144"/>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6" name="Isosceles Triangle 145"/>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7" name="Isosceles Triangle 146"/>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48" name="Isosceles Triangle 147"/>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0" name="Isosceles Triangle 159"/>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1" name="Isosceles Triangle 160"/>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62" name="Isosceles Triangle 161"/>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3" name="Isosceles Triangle 182"/>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6" name="Isosceles Triangle 185"/>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89" name="Isosceles Triangle 188"/>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0" name="Isosceles Triangle 189"/>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1" name="Isosceles Triangle 190"/>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2" name="Isosceles Triangle 191"/>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3" name="Isosceles Triangle 192"/>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4" name="Isosceles Triangle 193"/>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5" name="Isosceles Triangle 194"/>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6" name="Isosceles Triangle 195"/>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7" name="Isosceles Triangle 196"/>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8" name="Isosceles Triangle 197"/>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199" name="Isosceles Triangle 198"/>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0" name="Isosceles Triangle 199"/>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1" name="Isosceles Triangle 200"/>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2" name="Isosceles Triangle 201"/>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3" name="Isosceles Triangle 202"/>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4" name="Isosceles Triangle 203"/>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5" name="Isosceles Triangle 204"/>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6" name="Isosceles Triangle 205"/>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7" name="Isosceles Triangle 206"/>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8" name="Isosceles Triangle 207"/>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09" name="Isosceles Triangle 208"/>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0" name="Isosceles Triangle 209"/>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1" name="Isosceles Triangle 210"/>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2" name="Isosceles Triangle 211"/>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3" name="Isosceles Triangle 212"/>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4" name="Isosceles Triangle 213"/>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5" name="Isosceles Triangle 214"/>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6" name="Isosceles Triangle 215"/>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7" name="Isosceles Triangle 216"/>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8" name="Isosceles Triangle 217"/>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19" name="Isosceles Triangle 218"/>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0" name="Isosceles Triangle 219"/>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1" name="Isosceles Triangle 220"/>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2" name="Isosceles Triangle 221"/>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3" name="Isosceles Triangle 222"/>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4" name="Isosceles Triangle 223"/>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5" name="Isosceles Triangle 224"/>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6" name="Isosceles Triangle 225"/>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27" name="Isosceles Triangle 226"/>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grpSp>
        <p:nvGrpSpPr>
          <p:cNvPr id="228" name="Group 227"/>
          <p:cNvGrpSpPr/>
          <p:nvPr userDrawn="1"/>
        </p:nvGrpSpPr>
        <p:grpSpPr>
          <a:xfrm rot="10800000">
            <a:off x="-827875" y="475513"/>
            <a:ext cx="6189522" cy="4277713"/>
            <a:chOff x="3573430" y="-316693"/>
            <a:chExt cx="5570570" cy="4277713"/>
          </a:xfrm>
        </p:grpSpPr>
        <p:sp>
          <p:nvSpPr>
            <p:cNvPr id="229" name="Isosceles Triangle 228"/>
            <p:cNvSpPr/>
            <p:nvPr userDrawn="1"/>
          </p:nvSpPr>
          <p:spPr>
            <a:xfrm rot="5400000">
              <a:off x="4141117" y="4299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0" name="Isosceles Triangle 229"/>
            <p:cNvSpPr/>
            <p:nvPr userDrawn="1"/>
          </p:nvSpPr>
          <p:spPr>
            <a:xfrm rot="16200000">
              <a:off x="4134767" y="790103"/>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1" name="Isosceles Triangle 230"/>
            <p:cNvSpPr/>
            <p:nvPr userDrawn="1"/>
          </p:nvSpPr>
          <p:spPr>
            <a:xfrm rot="16200000">
              <a:off x="4141117" y="151046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2" name="Isosceles Triangle 231"/>
            <p:cNvSpPr/>
            <p:nvPr userDrawn="1"/>
          </p:nvSpPr>
          <p:spPr>
            <a:xfrm rot="5400000">
              <a:off x="4749702" y="6568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3" name="Isosceles Triangle 232"/>
            <p:cNvSpPr/>
            <p:nvPr userDrawn="1"/>
          </p:nvSpPr>
          <p:spPr>
            <a:xfrm rot="5400000">
              <a:off x="4749702" y="78604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4" name="Isosceles Triangle 233"/>
            <p:cNvSpPr/>
            <p:nvPr userDrawn="1"/>
          </p:nvSpPr>
          <p:spPr>
            <a:xfrm rot="16200000">
              <a:off x="4758169" y="1135815"/>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5" name="Isosceles Triangle 234"/>
            <p:cNvSpPr/>
            <p:nvPr userDrawn="1"/>
          </p:nvSpPr>
          <p:spPr>
            <a:xfrm rot="5400000">
              <a:off x="4758169" y="148964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6" name="Isosceles Triangle 235"/>
            <p:cNvSpPr/>
            <p:nvPr userDrawn="1"/>
          </p:nvSpPr>
          <p:spPr>
            <a:xfrm rot="16200000">
              <a:off x="4141117" y="2224125"/>
              <a:ext cx="715779" cy="617051"/>
            </a:xfrm>
            <a:prstGeom prst="triangle">
              <a:avLst/>
            </a:prstGeom>
            <a:solidFill>
              <a:schemeClr val="tx1">
                <a:alpha val="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7" name="Isosceles Triangle 236"/>
            <p:cNvSpPr/>
            <p:nvPr userDrawn="1"/>
          </p:nvSpPr>
          <p:spPr>
            <a:xfrm rot="16200000">
              <a:off x="4758169" y="1845767"/>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8" name="Isosceles Triangle 237"/>
            <p:cNvSpPr/>
            <p:nvPr userDrawn="1"/>
          </p:nvSpPr>
          <p:spPr>
            <a:xfrm rot="5400000">
              <a:off x="4758169" y="2205947"/>
              <a:ext cx="715779" cy="617051"/>
            </a:xfrm>
            <a:prstGeom prst="triangle">
              <a:avLst/>
            </a:prstGeom>
            <a:solidFill>
              <a:schemeClr val="tx1">
                <a:alpha val="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39" name="Isosceles Triangle 238"/>
            <p:cNvSpPr/>
            <p:nvPr userDrawn="1"/>
          </p:nvSpPr>
          <p:spPr>
            <a:xfrm rot="16200000">
              <a:off x="4747674" y="42474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0" name="Isosceles Triangle 239"/>
            <p:cNvSpPr/>
            <p:nvPr userDrawn="1"/>
          </p:nvSpPr>
          <p:spPr>
            <a:xfrm rot="16200000">
              <a:off x="5375220" y="777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1" name="Isosceles Triangle 240"/>
            <p:cNvSpPr/>
            <p:nvPr userDrawn="1"/>
          </p:nvSpPr>
          <p:spPr>
            <a:xfrm rot="5400000">
              <a:off x="5375220" y="113175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2" name="Isosceles Triangle 241"/>
            <p:cNvSpPr/>
            <p:nvPr userDrawn="1"/>
          </p:nvSpPr>
          <p:spPr>
            <a:xfrm rot="16200000">
              <a:off x="5375220" y="148787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3" name="Isosceles Triangle 242"/>
            <p:cNvSpPr/>
            <p:nvPr userDrawn="1"/>
          </p:nvSpPr>
          <p:spPr>
            <a:xfrm rot="5400000">
              <a:off x="5375220" y="1841707"/>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4" name="Isosceles Triangle 243"/>
            <p:cNvSpPr/>
            <p:nvPr userDrawn="1"/>
          </p:nvSpPr>
          <p:spPr>
            <a:xfrm rot="16200000">
              <a:off x="5375220" y="21978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5" name="Isosceles Triangle 244"/>
            <p:cNvSpPr/>
            <p:nvPr userDrawn="1"/>
          </p:nvSpPr>
          <p:spPr>
            <a:xfrm rot="16200000">
              <a:off x="5364725" y="66858"/>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6" name="Isosceles Triangle 245"/>
            <p:cNvSpPr/>
            <p:nvPr userDrawn="1"/>
          </p:nvSpPr>
          <p:spPr>
            <a:xfrm rot="5400000">
              <a:off x="5979659" y="6516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7" name="Isosceles Triangle 246"/>
            <p:cNvSpPr/>
            <p:nvPr userDrawn="1"/>
          </p:nvSpPr>
          <p:spPr>
            <a:xfrm rot="5400000">
              <a:off x="5992359"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8" name="Isosceles Triangle 247"/>
            <p:cNvSpPr/>
            <p:nvPr userDrawn="1"/>
          </p:nvSpPr>
          <p:spPr>
            <a:xfrm rot="5400000">
              <a:off x="5988126" y="150182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49" name="Isosceles Triangle 248"/>
            <p:cNvSpPr/>
            <p:nvPr userDrawn="1"/>
          </p:nvSpPr>
          <p:spPr>
            <a:xfrm rot="16200000">
              <a:off x="5988126" y="1857944"/>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0" name="Isosceles Triangle 249"/>
            <p:cNvSpPr/>
            <p:nvPr userDrawn="1"/>
          </p:nvSpPr>
          <p:spPr>
            <a:xfrm rot="5400000">
              <a:off x="6584010" y="-26732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1" name="Isosceles Triangle 250"/>
            <p:cNvSpPr/>
            <p:nvPr userDrawn="1"/>
          </p:nvSpPr>
          <p:spPr>
            <a:xfrm rot="5400000">
              <a:off x="6590360" y="44033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2" name="Isosceles Triangle 251"/>
            <p:cNvSpPr/>
            <p:nvPr userDrawn="1"/>
          </p:nvSpPr>
          <p:spPr>
            <a:xfrm rot="5400000">
              <a:off x="6611527" y="115028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3" name="Isosceles Triangle 252"/>
            <p:cNvSpPr/>
            <p:nvPr userDrawn="1"/>
          </p:nvSpPr>
          <p:spPr>
            <a:xfrm rot="5400000">
              <a:off x="6605177" y="185388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4" name="Isosceles Triangle 253"/>
            <p:cNvSpPr/>
            <p:nvPr userDrawn="1"/>
          </p:nvSpPr>
          <p:spPr>
            <a:xfrm rot="16200000">
              <a:off x="6611527" y="2210006"/>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5" name="Isosceles Triangle 254"/>
            <p:cNvSpPr/>
            <p:nvPr userDrawn="1"/>
          </p:nvSpPr>
          <p:spPr>
            <a:xfrm rot="16200000">
              <a:off x="6594682" y="85385"/>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6" name="Isosceles Triangle 255"/>
            <p:cNvSpPr/>
            <p:nvPr userDrawn="1"/>
          </p:nvSpPr>
          <p:spPr>
            <a:xfrm rot="5400000">
              <a:off x="7224256" y="79822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7" name="Isosceles Triangle 256"/>
            <p:cNvSpPr/>
            <p:nvPr userDrawn="1"/>
          </p:nvSpPr>
          <p:spPr>
            <a:xfrm rot="16200000">
              <a:off x="7232723" y="1147992"/>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8" name="Isosceles Triangle 257"/>
            <p:cNvSpPr/>
            <p:nvPr userDrawn="1"/>
          </p:nvSpPr>
          <p:spPr>
            <a:xfrm rot="5400000">
              <a:off x="7232723" y="150182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59" name="Isosceles Triangle 258"/>
            <p:cNvSpPr/>
            <p:nvPr userDrawn="1"/>
          </p:nvSpPr>
          <p:spPr>
            <a:xfrm rot="16200000">
              <a:off x="7232723" y="18579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0" name="Isosceles Triangle 259"/>
            <p:cNvSpPr/>
            <p:nvPr userDrawn="1"/>
          </p:nvSpPr>
          <p:spPr>
            <a:xfrm rot="16200000">
              <a:off x="7226373" y="258059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1" name="Isosceles Triangle 260"/>
            <p:cNvSpPr/>
            <p:nvPr userDrawn="1"/>
          </p:nvSpPr>
          <p:spPr>
            <a:xfrm rot="16200000">
              <a:off x="7222228" y="436925"/>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2" name="Isosceles Triangle 261"/>
            <p:cNvSpPr/>
            <p:nvPr userDrawn="1"/>
          </p:nvSpPr>
          <p:spPr>
            <a:xfrm rot="5400000">
              <a:off x="7843512" y="460628"/>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3" name="Isosceles Triangle 262"/>
            <p:cNvSpPr/>
            <p:nvPr userDrawn="1"/>
          </p:nvSpPr>
          <p:spPr>
            <a:xfrm rot="5400000">
              <a:off x="7849862" y="11682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4" name="Isosceles Triangle 263"/>
            <p:cNvSpPr/>
            <p:nvPr userDrawn="1"/>
          </p:nvSpPr>
          <p:spPr>
            <a:xfrm rot="16200000">
              <a:off x="7851979" y="151805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5" name="Isosceles Triangle 264"/>
            <p:cNvSpPr/>
            <p:nvPr userDrawn="1"/>
          </p:nvSpPr>
          <p:spPr>
            <a:xfrm rot="5400000">
              <a:off x="7851979" y="187188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6" name="Isosceles Triangle 265"/>
            <p:cNvSpPr/>
            <p:nvPr userDrawn="1"/>
          </p:nvSpPr>
          <p:spPr>
            <a:xfrm rot="16200000">
              <a:off x="7851979" y="2228011"/>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7" name="Isosceles Triangle 266"/>
            <p:cNvSpPr/>
            <p:nvPr userDrawn="1"/>
          </p:nvSpPr>
          <p:spPr>
            <a:xfrm rot="5400000">
              <a:off x="7845629" y="258184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8" name="Isosceles Triangle 267"/>
            <p:cNvSpPr/>
            <p:nvPr userDrawn="1"/>
          </p:nvSpPr>
          <p:spPr>
            <a:xfrm rot="16200000">
              <a:off x="7854184" y="806992"/>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69" name="Isosceles Triangle 268"/>
            <p:cNvSpPr/>
            <p:nvPr userDrawn="1"/>
          </p:nvSpPr>
          <p:spPr>
            <a:xfrm rot="5400000">
              <a:off x="8466913" y="810399"/>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0" name="Isosceles Triangle 269"/>
            <p:cNvSpPr/>
            <p:nvPr userDrawn="1"/>
          </p:nvSpPr>
          <p:spPr>
            <a:xfrm rot="16200000">
              <a:off x="8469030" y="1160169"/>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1" name="Isosceles Triangle 270"/>
            <p:cNvSpPr/>
            <p:nvPr userDrawn="1"/>
          </p:nvSpPr>
          <p:spPr>
            <a:xfrm rot="5400000">
              <a:off x="8469030" y="1513999"/>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2" name="Isosceles Triangle 271"/>
            <p:cNvSpPr/>
            <p:nvPr userDrawn="1"/>
          </p:nvSpPr>
          <p:spPr>
            <a:xfrm rot="16200000">
              <a:off x="8469030" y="1870121"/>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3" name="Isosceles Triangle 272"/>
            <p:cNvSpPr/>
            <p:nvPr userDrawn="1"/>
          </p:nvSpPr>
          <p:spPr>
            <a:xfrm rot="5400000">
              <a:off x="8469030" y="2223951"/>
              <a:ext cx="715779" cy="617051"/>
            </a:xfrm>
            <a:prstGeom prst="triangle">
              <a:avLst/>
            </a:prstGeom>
            <a:solidFill>
              <a:schemeClr val="tx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4" name="Isosceles Triangle 273"/>
            <p:cNvSpPr/>
            <p:nvPr userDrawn="1"/>
          </p:nvSpPr>
          <p:spPr>
            <a:xfrm rot="16200000">
              <a:off x="8469030" y="2573723"/>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5" name="Isosceles Triangle 274"/>
            <p:cNvSpPr/>
            <p:nvPr userDrawn="1"/>
          </p:nvSpPr>
          <p:spPr>
            <a:xfrm rot="16200000">
              <a:off x="8477585" y="455452"/>
              <a:ext cx="715779" cy="617051"/>
            </a:xfrm>
            <a:prstGeom prst="triangle">
              <a:avLst/>
            </a:prstGeom>
            <a:solidFill>
              <a:schemeClr val="tx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6" name="Isosceles Triangle 275"/>
            <p:cNvSpPr/>
            <p:nvPr userDrawn="1"/>
          </p:nvSpPr>
          <p:spPr>
            <a:xfrm rot="5400000">
              <a:off x="4140102" y="1148514"/>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7" name="Isosceles Triangle 276"/>
            <p:cNvSpPr/>
            <p:nvPr userDrawn="1"/>
          </p:nvSpPr>
          <p:spPr>
            <a:xfrm rot="16200000">
              <a:off x="3524066" y="415976"/>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8" name="Isosceles Triangle 277"/>
            <p:cNvSpPr/>
            <p:nvPr userDrawn="1"/>
          </p:nvSpPr>
          <p:spPr>
            <a:xfrm rot="5400000">
              <a:off x="5988126" y="22105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79" name="Isosceles Triangle 278"/>
            <p:cNvSpPr/>
            <p:nvPr userDrawn="1"/>
          </p:nvSpPr>
          <p:spPr>
            <a:xfrm rot="5400000">
              <a:off x="5368958" y="2553428"/>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0" name="Isosceles Triangle 279"/>
            <p:cNvSpPr/>
            <p:nvPr userDrawn="1"/>
          </p:nvSpPr>
          <p:spPr>
            <a:xfrm rot="16200000">
              <a:off x="4747674" y="256651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1" name="Isosceles Triangle 280"/>
            <p:cNvSpPr/>
            <p:nvPr userDrawn="1"/>
          </p:nvSpPr>
          <p:spPr>
            <a:xfrm rot="16200000">
              <a:off x="5362608" y="2911317"/>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2" name="Isosceles Triangle 281"/>
            <p:cNvSpPr/>
            <p:nvPr userDrawn="1"/>
          </p:nvSpPr>
          <p:spPr>
            <a:xfrm rot="16200000">
              <a:off x="5966959" y="2587668"/>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3" name="Isosceles Triangle 282"/>
            <p:cNvSpPr/>
            <p:nvPr userDrawn="1"/>
          </p:nvSpPr>
          <p:spPr>
            <a:xfrm rot="5400000">
              <a:off x="6584010" y="2560889"/>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4" name="Isosceles Triangle 283"/>
            <p:cNvSpPr/>
            <p:nvPr userDrawn="1"/>
          </p:nvSpPr>
          <p:spPr>
            <a:xfrm rot="5400000">
              <a:off x="5973309" y="2945557"/>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5" name="Isosceles Triangle 284"/>
            <p:cNvSpPr/>
            <p:nvPr userDrawn="1"/>
          </p:nvSpPr>
          <p:spPr>
            <a:xfrm rot="16200000">
              <a:off x="6575632" y="2930366"/>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6" name="Isosceles Triangle 285"/>
            <p:cNvSpPr/>
            <p:nvPr userDrawn="1"/>
          </p:nvSpPr>
          <p:spPr>
            <a:xfrm rot="5400000">
              <a:off x="7194711" y="29240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7" name="Isosceles Triangle 286"/>
            <p:cNvSpPr/>
            <p:nvPr userDrawn="1"/>
          </p:nvSpPr>
          <p:spPr>
            <a:xfrm rot="16200000">
              <a:off x="7839279" y="2945744"/>
              <a:ext cx="715779" cy="617051"/>
            </a:xfrm>
            <a:prstGeom prst="triangle">
              <a:avLst/>
            </a:prstGeom>
            <a:solidFill>
              <a:schemeClr val="tx1">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8" name="Isosceles Triangle 287"/>
            <p:cNvSpPr/>
            <p:nvPr userDrawn="1"/>
          </p:nvSpPr>
          <p:spPr>
            <a:xfrm rot="5400000">
              <a:off x="7824462" y="329231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289" name="Isosceles Triangle 288"/>
            <p:cNvSpPr/>
            <p:nvPr userDrawn="1"/>
          </p:nvSpPr>
          <p:spPr>
            <a:xfrm rot="5400000">
              <a:off x="6590360" y="3294605"/>
              <a:ext cx="715779" cy="617051"/>
            </a:xfrm>
            <a:prstGeom prst="triangle">
              <a:avLst/>
            </a:prstGeom>
            <a:solidFill>
              <a:schemeClr val="tx1">
                <a:alpha val="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grpSp>
      <p:sp>
        <p:nvSpPr>
          <p:cNvPr id="158" name="Picture Placeholder 177"/>
          <p:cNvSpPr>
            <a:spLocks noGrp="1"/>
          </p:cNvSpPr>
          <p:nvPr>
            <p:ph type="pic" sz="quarter" idx="12"/>
          </p:nvPr>
        </p:nvSpPr>
        <p:spPr>
          <a:xfrm>
            <a:off x="1240917" y="1546889"/>
            <a:ext cx="2749504" cy="2870481"/>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290" name="Picture Placeholder 177"/>
          <p:cNvSpPr>
            <a:spLocks noGrp="1"/>
          </p:cNvSpPr>
          <p:nvPr>
            <p:ph type="pic" sz="quarter" idx="13"/>
          </p:nvPr>
        </p:nvSpPr>
        <p:spPr>
          <a:xfrm>
            <a:off x="4631546" y="1191292"/>
            <a:ext cx="2077624" cy="216903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3" name="Picture Placeholder 177"/>
          <p:cNvSpPr>
            <a:spLocks noGrp="1"/>
          </p:cNvSpPr>
          <p:nvPr>
            <p:ph type="pic" sz="quarter" idx="14"/>
          </p:nvPr>
        </p:nvSpPr>
        <p:spPr>
          <a:xfrm>
            <a:off x="7424413" y="1945328"/>
            <a:ext cx="2029838" cy="2119149"/>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4" name="Picture Placeholder 177"/>
          <p:cNvSpPr>
            <a:spLocks noGrp="1"/>
          </p:cNvSpPr>
          <p:nvPr>
            <p:ph type="pic" sz="quarter" idx="15"/>
          </p:nvPr>
        </p:nvSpPr>
        <p:spPr>
          <a:xfrm>
            <a:off x="3318823" y="1216781"/>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5" name="Picture Placeholder 177"/>
          <p:cNvSpPr>
            <a:spLocks noGrp="1"/>
          </p:cNvSpPr>
          <p:nvPr>
            <p:ph type="pic" sz="quarter" idx="16"/>
          </p:nvPr>
        </p:nvSpPr>
        <p:spPr>
          <a:xfrm>
            <a:off x="6041332" y="2626445"/>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6" name="Picture Placeholder 177"/>
          <p:cNvSpPr>
            <a:spLocks noGrp="1"/>
          </p:cNvSpPr>
          <p:nvPr>
            <p:ph type="pic" sz="quarter" idx="17"/>
          </p:nvPr>
        </p:nvSpPr>
        <p:spPr>
          <a:xfrm>
            <a:off x="8782089" y="1204128"/>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7" name="Picture Placeholder 177"/>
          <p:cNvSpPr>
            <a:spLocks noGrp="1"/>
          </p:cNvSpPr>
          <p:nvPr>
            <p:ph type="pic" sz="quarter" idx="18"/>
          </p:nvPr>
        </p:nvSpPr>
        <p:spPr>
          <a:xfrm>
            <a:off x="-136333" y="2283516"/>
            <a:ext cx="1377250" cy="1437848"/>
          </a:xfrm>
          <a:custGeom>
            <a:avLst/>
            <a:gdLst/>
            <a:ahLst/>
            <a:cxnLst/>
            <a:rect l="l" t="t" r="r" b="b"/>
            <a:pathLst>
              <a:path w="1834220" h="2127694">
                <a:moveTo>
                  <a:pt x="0" y="0"/>
                </a:moveTo>
                <a:lnTo>
                  <a:pt x="1834220" y="1063847"/>
                </a:lnTo>
                <a:lnTo>
                  <a:pt x="0" y="2127694"/>
                </a:lnTo>
                <a:close/>
              </a:path>
            </a:pathLst>
          </a:custGeom>
        </p:spPr>
        <p:txBody>
          <a:bodyPr vert="horz" anchor="ctr"/>
          <a:lstStyle>
            <a:lvl1pPr marL="0" indent="0" algn="ctr">
              <a:buNone/>
              <a:defRPr sz="1333"/>
            </a:lvl1pPr>
          </a:lstStyle>
          <a:p>
            <a:endParaRPr lang="en-US" dirty="0"/>
          </a:p>
        </p:txBody>
      </p:sp>
      <p:sp>
        <p:nvSpPr>
          <p:cNvPr id="358" name="Isosceles Triangle 357"/>
          <p:cNvSpPr/>
          <p:nvPr userDrawn="1"/>
        </p:nvSpPr>
        <p:spPr>
          <a:xfrm rot="5400000">
            <a:off x="535322" y="1204083"/>
            <a:ext cx="715779" cy="68561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59" name="Isosceles Triangle 358"/>
          <p:cNvSpPr/>
          <p:nvPr userDrawn="1"/>
        </p:nvSpPr>
        <p:spPr>
          <a:xfrm rot="5400000">
            <a:off x="2622831" y="3714324"/>
            <a:ext cx="715779" cy="685612"/>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0" name="Isosceles Triangle 359"/>
          <p:cNvSpPr/>
          <p:nvPr userDrawn="1"/>
        </p:nvSpPr>
        <p:spPr>
          <a:xfrm rot="5400000">
            <a:off x="3995377" y="2291951"/>
            <a:ext cx="715779" cy="68561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1" name="Isosceles Triangle 360"/>
          <p:cNvSpPr/>
          <p:nvPr userDrawn="1"/>
        </p:nvSpPr>
        <p:spPr>
          <a:xfrm rot="5400000">
            <a:off x="6018163" y="1224148"/>
            <a:ext cx="715779" cy="685612"/>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62" name="Isosceles Triangle 361"/>
          <p:cNvSpPr/>
          <p:nvPr userDrawn="1"/>
        </p:nvSpPr>
        <p:spPr>
          <a:xfrm rot="5400000">
            <a:off x="8784131" y="3358234"/>
            <a:ext cx="715779" cy="685612"/>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Tree>
    <p:extLst>
      <p:ext uri="{BB962C8B-B14F-4D97-AF65-F5344CB8AC3E}">
        <p14:creationId xmlns:p14="http://schemas.microsoft.com/office/powerpoint/2010/main" val="214508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500"/>
                                        <p:tgtEl>
                                          <p:spTgt spid="2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wipe(left)">
                                      <p:cBhvr>
                                        <p:cTn id="11" dur="500"/>
                                        <p:tgtEl>
                                          <p:spTgt spid="11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58"/>
                                        </p:tgtEl>
                                        <p:attrNameLst>
                                          <p:attrName>style.visibility</p:attrName>
                                        </p:attrNameLst>
                                      </p:cBhvr>
                                      <p:to>
                                        <p:strVal val="visible"/>
                                      </p:to>
                                    </p:set>
                                    <p:anim calcmode="lin" valueType="num">
                                      <p:cBhvr>
                                        <p:cTn id="15" dur="200" fill="hold"/>
                                        <p:tgtEl>
                                          <p:spTgt spid="358"/>
                                        </p:tgtEl>
                                        <p:attrNameLst>
                                          <p:attrName>ppt_w</p:attrName>
                                        </p:attrNameLst>
                                      </p:cBhvr>
                                      <p:tavLst>
                                        <p:tav tm="0">
                                          <p:val>
                                            <p:fltVal val="0"/>
                                          </p:val>
                                        </p:tav>
                                        <p:tav tm="100000">
                                          <p:val>
                                            <p:strVal val="#ppt_w"/>
                                          </p:val>
                                        </p:tav>
                                      </p:tavLst>
                                    </p:anim>
                                    <p:anim calcmode="lin" valueType="num">
                                      <p:cBhvr>
                                        <p:cTn id="16" dur="200" fill="hold"/>
                                        <p:tgtEl>
                                          <p:spTgt spid="358"/>
                                        </p:tgtEl>
                                        <p:attrNameLst>
                                          <p:attrName>ppt_h</p:attrName>
                                        </p:attrNameLst>
                                      </p:cBhvr>
                                      <p:tavLst>
                                        <p:tav tm="0">
                                          <p:val>
                                            <p:fltVal val="0"/>
                                          </p:val>
                                        </p:tav>
                                        <p:tav tm="100000">
                                          <p:val>
                                            <p:strVal val="#ppt_h"/>
                                          </p:val>
                                        </p:tav>
                                      </p:tavLst>
                                    </p:anim>
                                    <p:animEffect transition="in" filter="fade">
                                      <p:cBhvr>
                                        <p:cTn id="17" dur="200"/>
                                        <p:tgtEl>
                                          <p:spTgt spid="358"/>
                                        </p:tgtEl>
                                      </p:cBhvr>
                                    </p:animEffect>
                                  </p:childTnLst>
                                </p:cTn>
                              </p:par>
                            </p:childTnLst>
                          </p:cTn>
                        </p:par>
                        <p:par>
                          <p:cTn id="18" fill="hold">
                            <p:stCondLst>
                              <p:cond delay="1200"/>
                            </p:stCondLst>
                            <p:childTnLst>
                              <p:par>
                                <p:cTn id="19" presetID="53" presetClass="entr" presetSubtype="16" fill="hold" grpId="0" nodeType="afterEffect">
                                  <p:stCondLst>
                                    <p:cond delay="0"/>
                                  </p:stCondLst>
                                  <p:childTnLst>
                                    <p:set>
                                      <p:cBhvr>
                                        <p:cTn id="20" dur="1" fill="hold">
                                          <p:stCondLst>
                                            <p:cond delay="0"/>
                                          </p:stCondLst>
                                        </p:cTn>
                                        <p:tgtEl>
                                          <p:spTgt spid="359"/>
                                        </p:tgtEl>
                                        <p:attrNameLst>
                                          <p:attrName>style.visibility</p:attrName>
                                        </p:attrNameLst>
                                      </p:cBhvr>
                                      <p:to>
                                        <p:strVal val="visible"/>
                                      </p:to>
                                    </p:set>
                                    <p:anim calcmode="lin" valueType="num">
                                      <p:cBhvr>
                                        <p:cTn id="21" dur="200" fill="hold"/>
                                        <p:tgtEl>
                                          <p:spTgt spid="359"/>
                                        </p:tgtEl>
                                        <p:attrNameLst>
                                          <p:attrName>ppt_w</p:attrName>
                                        </p:attrNameLst>
                                      </p:cBhvr>
                                      <p:tavLst>
                                        <p:tav tm="0">
                                          <p:val>
                                            <p:fltVal val="0"/>
                                          </p:val>
                                        </p:tav>
                                        <p:tav tm="100000">
                                          <p:val>
                                            <p:strVal val="#ppt_w"/>
                                          </p:val>
                                        </p:tav>
                                      </p:tavLst>
                                    </p:anim>
                                    <p:anim calcmode="lin" valueType="num">
                                      <p:cBhvr>
                                        <p:cTn id="22" dur="200" fill="hold"/>
                                        <p:tgtEl>
                                          <p:spTgt spid="359"/>
                                        </p:tgtEl>
                                        <p:attrNameLst>
                                          <p:attrName>ppt_h</p:attrName>
                                        </p:attrNameLst>
                                      </p:cBhvr>
                                      <p:tavLst>
                                        <p:tav tm="0">
                                          <p:val>
                                            <p:fltVal val="0"/>
                                          </p:val>
                                        </p:tav>
                                        <p:tav tm="100000">
                                          <p:val>
                                            <p:strVal val="#ppt_h"/>
                                          </p:val>
                                        </p:tav>
                                      </p:tavLst>
                                    </p:anim>
                                    <p:animEffect transition="in" filter="fade">
                                      <p:cBhvr>
                                        <p:cTn id="23" dur="200"/>
                                        <p:tgtEl>
                                          <p:spTgt spid="359"/>
                                        </p:tgtEl>
                                      </p:cBhvr>
                                    </p:animEffect>
                                  </p:childTnLst>
                                </p:cTn>
                              </p:par>
                            </p:childTnLst>
                          </p:cTn>
                        </p:par>
                        <p:par>
                          <p:cTn id="24" fill="hold">
                            <p:stCondLst>
                              <p:cond delay="1400"/>
                            </p:stCondLst>
                            <p:childTnLst>
                              <p:par>
                                <p:cTn id="25" presetID="53" presetClass="entr" presetSubtype="16" fill="hold" grpId="0" nodeType="afterEffect">
                                  <p:stCondLst>
                                    <p:cond delay="0"/>
                                  </p:stCondLst>
                                  <p:childTnLst>
                                    <p:set>
                                      <p:cBhvr>
                                        <p:cTn id="26" dur="1" fill="hold">
                                          <p:stCondLst>
                                            <p:cond delay="0"/>
                                          </p:stCondLst>
                                        </p:cTn>
                                        <p:tgtEl>
                                          <p:spTgt spid="360"/>
                                        </p:tgtEl>
                                        <p:attrNameLst>
                                          <p:attrName>style.visibility</p:attrName>
                                        </p:attrNameLst>
                                      </p:cBhvr>
                                      <p:to>
                                        <p:strVal val="visible"/>
                                      </p:to>
                                    </p:set>
                                    <p:anim calcmode="lin" valueType="num">
                                      <p:cBhvr>
                                        <p:cTn id="27" dur="200" fill="hold"/>
                                        <p:tgtEl>
                                          <p:spTgt spid="360"/>
                                        </p:tgtEl>
                                        <p:attrNameLst>
                                          <p:attrName>ppt_w</p:attrName>
                                        </p:attrNameLst>
                                      </p:cBhvr>
                                      <p:tavLst>
                                        <p:tav tm="0">
                                          <p:val>
                                            <p:fltVal val="0"/>
                                          </p:val>
                                        </p:tav>
                                        <p:tav tm="100000">
                                          <p:val>
                                            <p:strVal val="#ppt_w"/>
                                          </p:val>
                                        </p:tav>
                                      </p:tavLst>
                                    </p:anim>
                                    <p:anim calcmode="lin" valueType="num">
                                      <p:cBhvr>
                                        <p:cTn id="28" dur="200" fill="hold"/>
                                        <p:tgtEl>
                                          <p:spTgt spid="360"/>
                                        </p:tgtEl>
                                        <p:attrNameLst>
                                          <p:attrName>ppt_h</p:attrName>
                                        </p:attrNameLst>
                                      </p:cBhvr>
                                      <p:tavLst>
                                        <p:tav tm="0">
                                          <p:val>
                                            <p:fltVal val="0"/>
                                          </p:val>
                                        </p:tav>
                                        <p:tav tm="100000">
                                          <p:val>
                                            <p:strVal val="#ppt_h"/>
                                          </p:val>
                                        </p:tav>
                                      </p:tavLst>
                                    </p:anim>
                                    <p:animEffect transition="in" filter="fade">
                                      <p:cBhvr>
                                        <p:cTn id="29" dur="200"/>
                                        <p:tgtEl>
                                          <p:spTgt spid="360"/>
                                        </p:tgtEl>
                                      </p:cBhvr>
                                    </p:animEffect>
                                  </p:childTnLst>
                                </p:cTn>
                              </p:par>
                            </p:childTnLst>
                          </p:cTn>
                        </p:par>
                        <p:par>
                          <p:cTn id="30" fill="hold">
                            <p:stCondLst>
                              <p:cond delay="1600"/>
                            </p:stCondLst>
                            <p:childTnLst>
                              <p:par>
                                <p:cTn id="31" presetID="53" presetClass="entr" presetSubtype="16" fill="hold" grpId="0" nodeType="afterEffect">
                                  <p:stCondLst>
                                    <p:cond delay="0"/>
                                  </p:stCondLst>
                                  <p:childTnLst>
                                    <p:set>
                                      <p:cBhvr>
                                        <p:cTn id="32" dur="1" fill="hold">
                                          <p:stCondLst>
                                            <p:cond delay="0"/>
                                          </p:stCondLst>
                                        </p:cTn>
                                        <p:tgtEl>
                                          <p:spTgt spid="361"/>
                                        </p:tgtEl>
                                        <p:attrNameLst>
                                          <p:attrName>style.visibility</p:attrName>
                                        </p:attrNameLst>
                                      </p:cBhvr>
                                      <p:to>
                                        <p:strVal val="visible"/>
                                      </p:to>
                                    </p:set>
                                    <p:anim calcmode="lin" valueType="num">
                                      <p:cBhvr>
                                        <p:cTn id="33" dur="200" fill="hold"/>
                                        <p:tgtEl>
                                          <p:spTgt spid="361"/>
                                        </p:tgtEl>
                                        <p:attrNameLst>
                                          <p:attrName>ppt_w</p:attrName>
                                        </p:attrNameLst>
                                      </p:cBhvr>
                                      <p:tavLst>
                                        <p:tav tm="0">
                                          <p:val>
                                            <p:fltVal val="0"/>
                                          </p:val>
                                        </p:tav>
                                        <p:tav tm="100000">
                                          <p:val>
                                            <p:strVal val="#ppt_w"/>
                                          </p:val>
                                        </p:tav>
                                      </p:tavLst>
                                    </p:anim>
                                    <p:anim calcmode="lin" valueType="num">
                                      <p:cBhvr>
                                        <p:cTn id="34" dur="200" fill="hold"/>
                                        <p:tgtEl>
                                          <p:spTgt spid="361"/>
                                        </p:tgtEl>
                                        <p:attrNameLst>
                                          <p:attrName>ppt_h</p:attrName>
                                        </p:attrNameLst>
                                      </p:cBhvr>
                                      <p:tavLst>
                                        <p:tav tm="0">
                                          <p:val>
                                            <p:fltVal val="0"/>
                                          </p:val>
                                        </p:tav>
                                        <p:tav tm="100000">
                                          <p:val>
                                            <p:strVal val="#ppt_h"/>
                                          </p:val>
                                        </p:tav>
                                      </p:tavLst>
                                    </p:anim>
                                    <p:animEffect transition="in" filter="fade">
                                      <p:cBhvr>
                                        <p:cTn id="35" dur="200"/>
                                        <p:tgtEl>
                                          <p:spTgt spid="361"/>
                                        </p:tgtEl>
                                      </p:cBhvr>
                                    </p:animEffect>
                                  </p:childTnLst>
                                </p:cTn>
                              </p:par>
                            </p:childTnLst>
                          </p:cTn>
                        </p:par>
                        <p:par>
                          <p:cTn id="36" fill="hold">
                            <p:stCondLst>
                              <p:cond delay="1800"/>
                            </p:stCondLst>
                            <p:childTnLst>
                              <p:par>
                                <p:cTn id="37" presetID="53" presetClass="entr" presetSubtype="16" fill="hold" grpId="0" nodeType="afterEffect">
                                  <p:stCondLst>
                                    <p:cond delay="0"/>
                                  </p:stCondLst>
                                  <p:childTnLst>
                                    <p:set>
                                      <p:cBhvr>
                                        <p:cTn id="38" dur="1" fill="hold">
                                          <p:stCondLst>
                                            <p:cond delay="0"/>
                                          </p:stCondLst>
                                        </p:cTn>
                                        <p:tgtEl>
                                          <p:spTgt spid="362"/>
                                        </p:tgtEl>
                                        <p:attrNameLst>
                                          <p:attrName>style.visibility</p:attrName>
                                        </p:attrNameLst>
                                      </p:cBhvr>
                                      <p:to>
                                        <p:strVal val="visible"/>
                                      </p:to>
                                    </p:set>
                                    <p:anim calcmode="lin" valueType="num">
                                      <p:cBhvr>
                                        <p:cTn id="39" dur="200" fill="hold"/>
                                        <p:tgtEl>
                                          <p:spTgt spid="362"/>
                                        </p:tgtEl>
                                        <p:attrNameLst>
                                          <p:attrName>ppt_w</p:attrName>
                                        </p:attrNameLst>
                                      </p:cBhvr>
                                      <p:tavLst>
                                        <p:tav tm="0">
                                          <p:val>
                                            <p:fltVal val="0"/>
                                          </p:val>
                                        </p:tav>
                                        <p:tav tm="100000">
                                          <p:val>
                                            <p:strVal val="#ppt_w"/>
                                          </p:val>
                                        </p:tav>
                                      </p:tavLst>
                                    </p:anim>
                                    <p:anim calcmode="lin" valueType="num">
                                      <p:cBhvr>
                                        <p:cTn id="40" dur="200" fill="hold"/>
                                        <p:tgtEl>
                                          <p:spTgt spid="362"/>
                                        </p:tgtEl>
                                        <p:attrNameLst>
                                          <p:attrName>ppt_h</p:attrName>
                                        </p:attrNameLst>
                                      </p:cBhvr>
                                      <p:tavLst>
                                        <p:tav tm="0">
                                          <p:val>
                                            <p:fltVal val="0"/>
                                          </p:val>
                                        </p:tav>
                                        <p:tav tm="100000">
                                          <p:val>
                                            <p:strVal val="#ppt_h"/>
                                          </p:val>
                                        </p:tav>
                                      </p:tavLst>
                                    </p:anim>
                                    <p:animEffect transition="in" filter="fade">
                                      <p:cBhvr>
                                        <p:cTn id="41" dur="200"/>
                                        <p:tgtEl>
                                          <p:spTgt spid="362"/>
                                        </p:tgtEl>
                                      </p:cBhvr>
                                    </p:animEffect>
                                  </p:childTnLst>
                                </p:cTn>
                              </p:par>
                            </p:childTnLst>
                          </p:cTn>
                        </p:par>
                        <p:par>
                          <p:cTn id="42" fill="hold">
                            <p:stCondLst>
                              <p:cond delay="2000"/>
                            </p:stCondLst>
                            <p:childTnLst>
                              <p:par>
                                <p:cTn id="43" presetID="53" presetClass="entr" presetSubtype="16" fill="hold" grpId="0" nodeType="afterEffect" nodePh="1">
                                  <p:stCondLst>
                                    <p:cond delay="0"/>
                                  </p:stCondLst>
                                  <p:endCondLst>
                                    <p:cond evt="begin" delay="0">
                                      <p:tn val="43"/>
                                    </p:cond>
                                  </p:endCondLst>
                                  <p:childTnLst>
                                    <p:set>
                                      <p:cBhvr>
                                        <p:cTn id="44" dur="1" fill="hold">
                                          <p:stCondLst>
                                            <p:cond delay="0"/>
                                          </p:stCondLst>
                                        </p:cTn>
                                        <p:tgtEl>
                                          <p:spTgt spid="158"/>
                                        </p:tgtEl>
                                        <p:attrNameLst>
                                          <p:attrName>style.visibility</p:attrName>
                                        </p:attrNameLst>
                                      </p:cBhvr>
                                      <p:to>
                                        <p:strVal val="visible"/>
                                      </p:to>
                                    </p:set>
                                    <p:anim calcmode="lin" valueType="num">
                                      <p:cBhvr>
                                        <p:cTn id="45" dur="400" fill="hold"/>
                                        <p:tgtEl>
                                          <p:spTgt spid="158"/>
                                        </p:tgtEl>
                                        <p:attrNameLst>
                                          <p:attrName>ppt_w</p:attrName>
                                        </p:attrNameLst>
                                      </p:cBhvr>
                                      <p:tavLst>
                                        <p:tav tm="0">
                                          <p:val>
                                            <p:fltVal val="0"/>
                                          </p:val>
                                        </p:tav>
                                        <p:tav tm="100000">
                                          <p:val>
                                            <p:strVal val="#ppt_w"/>
                                          </p:val>
                                        </p:tav>
                                      </p:tavLst>
                                    </p:anim>
                                    <p:anim calcmode="lin" valueType="num">
                                      <p:cBhvr>
                                        <p:cTn id="46" dur="400" fill="hold"/>
                                        <p:tgtEl>
                                          <p:spTgt spid="158"/>
                                        </p:tgtEl>
                                        <p:attrNameLst>
                                          <p:attrName>ppt_h</p:attrName>
                                        </p:attrNameLst>
                                      </p:cBhvr>
                                      <p:tavLst>
                                        <p:tav tm="0">
                                          <p:val>
                                            <p:fltVal val="0"/>
                                          </p:val>
                                        </p:tav>
                                        <p:tav tm="100000">
                                          <p:val>
                                            <p:strVal val="#ppt_h"/>
                                          </p:val>
                                        </p:tav>
                                      </p:tavLst>
                                    </p:anim>
                                    <p:animEffect transition="in" filter="fade">
                                      <p:cBhvr>
                                        <p:cTn id="47" dur="400"/>
                                        <p:tgtEl>
                                          <p:spTgt spid="158"/>
                                        </p:tgtEl>
                                      </p:cBhvr>
                                    </p:animEffect>
                                  </p:childTnLst>
                                </p:cTn>
                              </p:par>
                            </p:childTnLst>
                          </p:cTn>
                        </p:par>
                        <p:par>
                          <p:cTn id="48" fill="hold">
                            <p:stCondLst>
                              <p:cond delay="2400"/>
                            </p:stCondLst>
                            <p:childTnLst>
                              <p:par>
                                <p:cTn id="49" presetID="53" presetClass="entr" presetSubtype="16" fill="hold" grpId="0" nodeType="afterEffect" nodePh="1">
                                  <p:stCondLst>
                                    <p:cond delay="0"/>
                                  </p:stCondLst>
                                  <p:endCondLst>
                                    <p:cond evt="begin" delay="0">
                                      <p:tn val="49"/>
                                    </p:cond>
                                  </p:endCondLst>
                                  <p:childTnLst>
                                    <p:set>
                                      <p:cBhvr>
                                        <p:cTn id="50" dur="1" fill="hold">
                                          <p:stCondLst>
                                            <p:cond delay="0"/>
                                          </p:stCondLst>
                                        </p:cTn>
                                        <p:tgtEl>
                                          <p:spTgt spid="290"/>
                                        </p:tgtEl>
                                        <p:attrNameLst>
                                          <p:attrName>style.visibility</p:attrName>
                                        </p:attrNameLst>
                                      </p:cBhvr>
                                      <p:to>
                                        <p:strVal val="visible"/>
                                      </p:to>
                                    </p:set>
                                    <p:anim calcmode="lin" valueType="num">
                                      <p:cBhvr>
                                        <p:cTn id="51" dur="400" fill="hold"/>
                                        <p:tgtEl>
                                          <p:spTgt spid="290"/>
                                        </p:tgtEl>
                                        <p:attrNameLst>
                                          <p:attrName>ppt_w</p:attrName>
                                        </p:attrNameLst>
                                      </p:cBhvr>
                                      <p:tavLst>
                                        <p:tav tm="0">
                                          <p:val>
                                            <p:fltVal val="0"/>
                                          </p:val>
                                        </p:tav>
                                        <p:tav tm="100000">
                                          <p:val>
                                            <p:strVal val="#ppt_w"/>
                                          </p:val>
                                        </p:tav>
                                      </p:tavLst>
                                    </p:anim>
                                    <p:anim calcmode="lin" valueType="num">
                                      <p:cBhvr>
                                        <p:cTn id="52" dur="400" fill="hold"/>
                                        <p:tgtEl>
                                          <p:spTgt spid="290"/>
                                        </p:tgtEl>
                                        <p:attrNameLst>
                                          <p:attrName>ppt_h</p:attrName>
                                        </p:attrNameLst>
                                      </p:cBhvr>
                                      <p:tavLst>
                                        <p:tav tm="0">
                                          <p:val>
                                            <p:fltVal val="0"/>
                                          </p:val>
                                        </p:tav>
                                        <p:tav tm="100000">
                                          <p:val>
                                            <p:strVal val="#ppt_h"/>
                                          </p:val>
                                        </p:tav>
                                      </p:tavLst>
                                    </p:anim>
                                    <p:animEffect transition="in" filter="fade">
                                      <p:cBhvr>
                                        <p:cTn id="53" dur="400"/>
                                        <p:tgtEl>
                                          <p:spTgt spid="290"/>
                                        </p:tgtEl>
                                      </p:cBhvr>
                                    </p:animEffect>
                                  </p:childTnLst>
                                </p:cTn>
                              </p:par>
                            </p:childTnLst>
                          </p:cTn>
                        </p:par>
                        <p:par>
                          <p:cTn id="54" fill="hold">
                            <p:stCondLst>
                              <p:cond delay="2800"/>
                            </p:stCondLst>
                            <p:childTnLst>
                              <p:par>
                                <p:cTn id="55" presetID="53" presetClass="entr" presetSubtype="16" fill="hold" grpId="0" nodeType="afterEffect" nodePh="1">
                                  <p:stCondLst>
                                    <p:cond delay="0"/>
                                  </p:stCondLst>
                                  <p:endCondLst>
                                    <p:cond evt="begin" delay="0">
                                      <p:tn val="55"/>
                                    </p:cond>
                                  </p:endCondLst>
                                  <p:childTnLst>
                                    <p:set>
                                      <p:cBhvr>
                                        <p:cTn id="56" dur="1" fill="hold">
                                          <p:stCondLst>
                                            <p:cond delay="0"/>
                                          </p:stCondLst>
                                        </p:cTn>
                                        <p:tgtEl>
                                          <p:spTgt spid="353"/>
                                        </p:tgtEl>
                                        <p:attrNameLst>
                                          <p:attrName>style.visibility</p:attrName>
                                        </p:attrNameLst>
                                      </p:cBhvr>
                                      <p:to>
                                        <p:strVal val="visible"/>
                                      </p:to>
                                    </p:set>
                                    <p:anim calcmode="lin" valueType="num">
                                      <p:cBhvr>
                                        <p:cTn id="57" dur="400" fill="hold"/>
                                        <p:tgtEl>
                                          <p:spTgt spid="353"/>
                                        </p:tgtEl>
                                        <p:attrNameLst>
                                          <p:attrName>ppt_w</p:attrName>
                                        </p:attrNameLst>
                                      </p:cBhvr>
                                      <p:tavLst>
                                        <p:tav tm="0">
                                          <p:val>
                                            <p:fltVal val="0"/>
                                          </p:val>
                                        </p:tav>
                                        <p:tav tm="100000">
                                          <p:val>
                                            <p:strVal val="#ppt_w"/>
                                          </p:val>
                                        </p:tav>
                                      </p:tavLst>
                                    </p:anim>
                                    <p:anim calcmode="lin" valueType="num">
                                      <p:cBhvr>
                                        <p:cTn id="58" dur="400" fill="hold"/>
                                        <p:tgtEl>
                                          <p:spTgt spid="353"/>
                                        </p:tgtEl>
                                        <p:attrNameLst>
                                          <p:attrName>ppt_h</p:attrName>
                                        </p:attrNameLst>
                                      </p:cBhvr>
                                      <p:tavLst>
                                        <p:tav tm="0">
                                          <p:val>
                                            <p:fltVal val="0"/>
                                          </p:val>
                                        </p:tav>
                                        <p:tav tm="100000">
                                          <p:val>
                                            <p:strVal val="#ppt_h"/>
                                          </p:val>
                                        </p:tav>
                                      </p:tavLst>
                                    </p:anim>
                                    <p:animEffect transition="in" filter="fade">
                                      <p:cBhvr>
                                        <p:cTn id="59" dur="400"/>
                                        <p:tgtEl>
                                          <p:spTgt spid="353"/>
                                        </p:tgtEl>
                                      </p:cBhvr>
                                    </p:animEffect>
                                  </p:childTnLst>
                                </p:cTn>
                              </p:par>
                            </p:childTnLst>
                          </p:cTn>
                        </p:par>
                        <p:par>
                          <p:cTn id="60" fill="hold">
                            <p:stCondLst>
                              <p:cond delay="3200"/>
                            </p:stCondLst>
                            <p:childTnLst>
                              <p:par>
                                <p:cTn id="61" presetID="53" presetClass="entr" presetSubtype="16" fill="hold" grpId="0" nodeType="afterEffect" nodePh="1">
                                  <p:stCondLst>
                                    <p:cond delay="0"/>
                                  </p:stCondLst>
                                  <p:endCondLst>
                                    <p:cond evt="begin" delay="0">
                                      <p:tn val="61"/>
                                    </p:cond>
                                  </p:endCondLst>
                                  <p:childTnLst>
                                    <p:set>
                                      <p:cBhvr>
                                        <p:cTn id="62" dur="1" fill="hold">
                                          <p:stCondLst>
                                            <p:cond delay="0"/>
                                          </p:stCondLst>
                                        </p:cTn>
                                        <p:tgtEl>
                                          <p:spTgt spid="354"/>
                                        </p:tgtEl>
                                        <p:attrNameLst>
                                          <p:attrName>style.visibility</p:attrName>
                                        </p:attrNameLst>
                                      </p:cBhvr>
                                      <p:to>
                                        <p:strVal val="visible"/>
                                      </p:to>
                                    </p:set>
                                    <p:anim calcmode="lin" valueType="num">
                                      <p:cBhvr>
                                        <p:cTn id="63" dur="400" fill="hold"/>
                                        <p:tgtEl>
                                          <p:spTgt spid="354"/>
                                        </p:tgtEl>
                                        <p:attrNameLst>
                                          <p:attrName>ppt_w</p:attrName>
                                        </p:attrNameLst>
                                      </p:cBhvr>
                                      <p:tavLst>
                                        <p:tav tm="0">
                                          <p:val>
                                            <p:fltVal val="0"/>
                                          </p:val>
                                        </p:tav>
                                        <p:tav tm="100000">
                                          <p:val>
                                            <p:strVal val="#ppt_w"/>
                                          </p:val>
                                        </p:tav>
                                      </p:tavLst>
                                    </p:anim>
                                    <p:anim calcmode="lin" valueType="num">
                                      <p:cBhvr>
                                        <p:cTn id="64" dur="400" fill="hold"/>
                                        <p:tgtEl>
                                          <p:spTgt spid="354"/>
                                        </p:tgtEl>
                                        <p:attrNameLst>
                                          <p:attrName>ppt_h</p:attrName>
                                        </p:attrNameLst>
                                      </p:cBhvr>
                                      <p:tavLst>
                                        <p:tav tm="0">
                                          <p:val>
                                            <p:fltVal val="0"/>
                                          </p:val>
                                        </p:tav>
                                        <p:tav tm="100000">
                                          <p:val>
                                            <p:strVal val="#ppt_h"/>
                                          </p:val>
                                        </p:tav>
                                      </p:tavLst>
                                    </p:anim>
                                    <p:animEffect transition="in" filter="fade">
                                      <p:cBhvr>
                                        <p:cTn id="65" dur="400"/>
                                        <p:tgtEl>
                                          <p:spTgt spid="354"/>
                                        </p:tgtEl>
                                      </p:cBhvr>
                                    </p:animEffect>
                                  </p:childTnLst>
                                </p:cTn>
                              </p:par>
                            </p:childTnLst>
                          </p:cTn>
                        </p:par>
                        <p:par>
                          <p:cTn id="66" fill="hold">
                            <p:stCondLst>
                              <p:cond delay="3600"/>
                            </p:stCondLst>
                            <p:childTnLst>
                              <p:par>
                                <p:cTn id="67" presetID="53" presetClass="entr" presetSubtype="16" fill="hold" grpId="0" nodeType="afterEffect" nodePh="1">
                                  <p:stCondLst>
                                    <p:cond delay="0"/>
                                  </p:stCondLst>
                                  <p:endCondLst>
                                    <p:cond evt="begin" delay="0">
                                      <p:tn val="67"/>
                                    </p:cond>
                                  </p:endCondLst>
                                  <p:childTnLst>
                                    <p:set>
                                      <p:cBhvr>
                                        <p:cTn id="68" dur="1" fill="hold">
                                          <p:stCondLst>
                                            <p:cond delay="0"/>
                                          </p:stCondLst>
                                        </p:cTn>
                                        <p:tgtEl>
                                          <p:spTgt spid="355"/>
                                        </p:tgtEl>
                                        <p:attrNameLst>
                                          <p:attrName>style.visibility</p:attrName>
                                        </p:attrNameLst>
                                      </p:cBhvr>
                                      <p:to>
                                        <p:strVal val="visible"/>
                                      </p:to>
                                    </p:set>
                                    <p:anim calcmode="lin" valueType="num">
                                      <p:cBhvr>
                                        <p:cTn id="69" dur="400" fill="hold"/>
                                        <p:tgtEl>
                                          <p:spTgt spid="355"/>
                                        </p:tgtEl>
                                        <p:attrNameLst>
                                          <p:attrName>ppt_w</p:attrName>
                                        </p:attrNameLst>
                                      </p:cBhvr>
                                      <p:tavLst>
                                        <p:tav tm="0">
                                          <p:val>
                                            <p:fltVal val="0"/>
                                          </p:val>
                                        </p:tav>
                                        <p:tav tm="100000">
                                          <p:val>
                                            <p:strVal val="#ppt_w"/>
                                          </p:val>
                                        </p:tav>
                                      </p:tavLst>
                                    </p:anim>
                                    <p:anim calcmode="lin" valueType="num">
                                      <p:cBhvr>
                                        <p:cTn id="70" dur="400" fill="hold"/>
                                        <p:tgtEl>
                                          <p:spTgt spid="355"/>
                                        </p:tgtEl>
                                        <p:attrNameLst>
                                          <p:attrName>ppt_h</p:attrName>
                                        </p:attrNameLst>
                                      </p:cBhvr>
                                      <p:tavLst>
                                        <p:tav tm="0">
                                          <p:val>
                                            <p:fltVal val="0"/>
                                          </p:val>
                                        </p:tav>
                                        <p:tav tm="100000">
                                          <p:val>
                                            <p:strVal val="#ppt_h"/>
                                          </p:val>
                                        </p:tav>
                                      </p:tavLst>
                                    </p:anim>
                                    <p:animEffect transition="in" filter="fade">
                                      <p:cBhvr>
                                        <p:cTn id="71" dur="400"/>
                                        <p:tgtEl>
                                          <p:spTgt spid="355"/>
                                        </p:tgtEl>
                                      </p:cBhvr>
                                    </p:animEffect>
                                  </p:childTnLst>
                                </p:cTn>
                              </p:par>
                            </p:childTnLst>
                          </p:cTn>
                        </p:par>
                        <p:par>
                          <p:cTn id="72" fill="hold">
                            <p:stCondLst>
                              <p:cond delay="4000"/>
                            </p:stCondLst>
                            <p:childTnLst>
                              <p:par>
                                <p:cTn id="73" presetID="53" presetClass="entr" presetSubtype="16" fill="hold" grpId="0" nodeType="afterEffect" nodePh="1">
                                  <p:stCondLst>
                                    <p:cond delay="0"/>
                                  </p:stCondLst>
                                  <p:endCondLst>
                                    <p:cond evt="begin" delay="0">
                                      <p:tn val="73"/>
                                    </p:cond>
                                  </p:endCondLst>
                                  <p:childTnLst>
                                    <p:set>
                                      <p:cBhvr>
                                        <p:cTn id="74" dur="1" fill="hold">
                                          <p:stCondLst>
                                            <p:cond delay="0"/>
                                          </p:stCondLst>
                                        </p:cTn>
                                        <p:tgtEl>
                                          <p:spTgt spid="356"/>
                                        </p:tgtEl>
                                        <p:attrNameLst>
                                          <p:attrName>style.visibility</p:attrName>
                                        </p:attrNameLst>
                                      </p:cBhvr>
                                      <p:to>
                                        <p:strVal val="visible"/>
                                      </p:to>
                                    </p:set>
                                    <p:anim calcmode="lin" valueType="num">
                                      <p:cBhvr>
                                        <p:cTn id="75" dur="400" fill="hold"/>
                                        <p:tgtEl>
                                          <p:spTgt spid="356"/>
                                        </p:tgtEl>
                                        <p:attrNameLst>
                                          <p:attrName>ppt_w</p:attrName>
                                        </p:attrNameLst>
                                      </p:cBhvr>
                                      <p:tavLst>
                                        <p:tav tm="0">
                                          <p:val>
                                            <p:fltVal val="0"/>
                                          </p:val>
                                        </p:tav>
                                        <p:tav tm="100000">
                                          <p:val>
                                            <p:strVal val="#ppt_w"/>
                                          </p:val>
                                        </p:tav>
                                      </p:tavLst>
                                    </p:anim>
                                    <p:anim calcmode="lin" valueType="num">
                                      <p:cBhvr>
                                        <p:cTn id="76" dur="400" fill="hold"/>
                                        <p:tgtEl>
                                          <p:spTgt spid="356"/>
                                        </p:tgtEl>
                                        <p:attrNameLst>
                                          <p:attrName>ppt_h</p:attrName>
                                        </p:attrNameLst>
                                      </p:cBhvr>
                                      <p:tavLst>
                                        <p:tav tm="0">
                                          <p:val>
                                            <p:fltVal val="0"/>
                                          </p:val>
                                        </p:tav>
                                        <p:tav tm="100000">
                                          <p:val>
                                            <p:strVal val="#ppt_h"/>
                                          </p:val>
                                        </p:tav>
                                      </p:tavLst>
                                    </p:anim>
                                    <p:animEffect transition="in" filter="fade">
                                      <p:cBhvr>
                                        <p:cTn id="77" dur="400"/>
                                        <p:tgtEl>
                                          <p:spTgt spid="356"/>
                                        </p:tgtEl>
                                      </p:cBhvr>
                                    </p:animEffect>
                                  </p:childTnLst>
                                </p:cTn>
                              </p:par>
                            </p:childTnLst>
                          </p:cTn>
                        </p:par>
                        <p:par>
                          <p:cTn id="78" fill="hold">
                            <p:stCondLst>
                              <p:cond delay="4400"/>
                            </p:stCondLst>
                            <p:childTnLst>
                              <p:par>
                                <p:cTn id="79" presetID="53" presetClass="entr" presetSubtype="16" fill="hold" grpId="0" nodeType="afterEffect" nodePh="1">
                                  <p:stCondLst>
                                    <p:cond delay="0"/>
                                  </p:stCondLst>
                                  <p:endCondLst>
                                    <p:cond evt="begin" delay="0">
                                      <p:tn val="79"/>
                                    </p:cond>
                                  </p:endCondLst>
                                  <p:childTnLst>
                                    <p:set>
                                      <p:cBhvr>
                                        <p:cTn id="80" dur="1" fill="hold">
                                          <p:stCondLst>
                                            <p:cond delay="0"/>
                                          </p:stCondLst>
                                        </p:cTn>
                                        <p:tgtEl>
                                          <p:spTgt spid="357"/>
                                        </p:tgtEl>
                                        <p:attrNameLst>
                                          <p:attrName>style.visibility</p:attrName>
                                        </p:attrNameLst>
                                      </p:cBhvr>
                                      <p:to>
                                        <p:strVal val="visible"/>
                                      </p:to>
                                    </p:set>
                                    <p:anim calcmode="lin" valueType="num">
                                      <p:cBhvr>
                                        <p:cTn id="81" dur="400" fill="hold"/>
                                        <p:tgtEl>
                                          <p:spTgt spid="357"/>
                                        </p:tgtEl>
                                        <p:attrNameLst>
                                          <p:attrName>ppt_w</p:attrName>
                                        </p:attrNameLst>
                                      </p:cBhvr>
                                      <p:tavLst>
                                        <p:tav tm="0">
                                          <p:val>
                                            <p:fltVal val="0"/>
                                          </p:val>
                                        </p:tav>
                                        <p:tav tm="100000">
                                          <p:val>
                                            <p:strVal val="#ppt_w"/>
                                          </p:val>
                                        </p:tav>
                                      </p:tavLst>
                                    </p:anim>
                                    <p:anim calcmode="lin" valueType="num">
                                      <p:cBhvr>
                                        <p:cTn id="82" dur="400" fill="hold"/>
                                        <p:tgtEl>
                                          <p:spTgt spid="357"/>
                                        </p:tgtEl>
                                        <p:attrNameLst>
                                          <p:attrName>ppt_h</p:attrName>
                                        </p:attrNameLst>
                                      </p:cBhvr>
                                      <p:tavLst>
                                        <p:tav tm="0">
                                          <p:val>
                                            <p:fltVal val="0"/>
                                          </p:val>
                                        </p:tav>
                                        <p:tav tm="100000">
                                          <p:val>
                                            <p:strVal val="#ppt_h"/>
                                          </p:val>
                                        </p:tav>
                                      </p:tavLst>
                                    </p:anim>
                                    <p:animEffect transition="in" filter="fade">
                                      <p:cBhvr>
                                        <p:cTn id="83" dur="4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P spid="290" grpId="0"/>
      <p:bldP spid="353" grpId="0"/>
      <p:bldP spid="354" grpId="0"/>
      <p:bldP spid="355" grpId="0"/>
      <p:bldP spid="356" grpId="0"/>
      <p:bldP spid="357" grpId="0"/>
      <p:bldP spid="358" grpId="0" animBg="1"/>
      <p:bldP spid="359" grpId="0" animBg="1"/>
      <p:bldP spid="360" grpId="0" animBg="1"/>
      <p:bldP spid="361" grpId="0" animBg="1"/>
      <p:bldP spid="362"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8" name="Isosceles Triangle 7"/>
          <p:cNvSpPr/>
          <p:nvPr userDrawn="1"/>
        </p:nvSpPr>
        <p:spPr>
          <a:xfrm rot="16200000">
            <a:off x="9540805" y="201794"/>
            <a:ext cx="403610" cy="386602"/>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78" dirty="0"/>
          </a:p>
        </p:txBody>
      </p:sp>
      <p:sp>
        <p:nvSpPr>
          <p:cNvPr id="3" name="TextBox 2"/>
          <p:cNvSpPr txBox="1"/>
          <p:nvPr userDrawn="1"/>
        </p:nvSpPr>
        <p:spPr>
          <a:xfrm flipH="1">
            <a:off x="9715790" y="263429"/>
            <a:ext cx="161989" cy="244248"/>
          </a:xfrm>
          <a:prstGeom prst="rect">
            <a:avLst/>
          </a:prstGeom>
          <a:noFill/>
        </p:spPr>
        <p:txBody>
          <a:bodyPr wrap="none" lIns="0" tIns="0" rIns="0" bIns="0" rtlCol="0" anchor="ctr" anchorCtr="1">
            <a:normAutofit/>
          </a:bodyPr>
          <a:lstStyle/>
          <a:p>
            <a:pPr algn="ctr">
              <a:lnSpc>
                <a:spcPct val="100000"/>
              </a:lnSpc>
            </a:pPr>
            <a:fld id="{FCEE2C88-6C8F-484D-AF69-578F576B1F44}" type="slidenum">
              <a:rPr lang="en-US" sz="1000" smtClean="0">
                <a:solidFill>
                  <a:schemeClr val="bg1"/>
                </a:solidFill>
                <a:latin typeface="Arial"/>
                <a:cs typeface="Arial"/>
              </a:rPr>
              <a:pPr algn="ctr">
                <a:lnSpc>
                  <a:spcPct val="100000"/>
                </a:lnSpc>
              </a:pPr>
              <a:t>‹#›</a:t>
            </a:fld>
            <a:endParaRPr lang="en-US" sz="1000" dirty="0">
              <a:solidFill>
                <a:schemeClr val="bg1"/>
              </a:solidFill>
              <a:latin typeface="Arial"/>
              <a:cs typeface="Arial"/>
            </a:endParaRPr>
          </a:p>
        </p:txBody>
      </p:sp>
    </p:spTree>
    <p:extLst>
      <p:ext uri="{BB962C8B-B14F-4D97-AF65-F5344CB8AC3E}">
        <p14:creationId xmlns:p14="http://schemas.microsoft.com/office/powerpoint/2010/main" val="3631499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59" r:id="rId3"/>
    <p:sldLayoutId id="2147483704" r:id="rId4"/>
    <p:sldLayoutId id="2147483717" r:id="rId5"/>
    <p:sldLayoutId id="2147483719" r:id="rId6"/>
    <p:sldLayoutId id="2147483708" r:id="rId7"/>
    <p:sldLayoutId id="2147483709" r:id="rId8"/>
    <p:sldLayoutId id="2147483728" r:id="rId9"/>
    <p:sldLayoutId id="2147483729" r:id="rId10"/>
    <p:sldLayoutId id="2147483754" r:id="rId11"/>
    <p:sldLayoutId id="2147483756" r:id="rId12"/>
    <p:sldLayoutId id="2147483755" r:id="rId13"/>
    <p:sldLayoutId id="2147483753" r:id="rId14"/>
    <p:sldLayoutId id="2147483757" r:id="rId15"/>
    <p:sldLayoutId id="2147483758" r:id="rId16"/>
    <p:sldLayoutId id="2147483706" r:id="rId17"/>
    <p:sldLayoutId id="2147483707" r:id="rId18"/>
    <p:sldLayoutId id="2147483724" r:id="rId19"/>
    <p:sldLayoutId id="2147483723" r:id="rId20"/>
    <p:sldLayoutId id="2147483720" r:id="rId21"/>
    <p:sldLayoutId id="2147483721" r:id="rId22"/>
    <p:sldLayoutId id="2147483722" r:id="rId23"/>
    <p:sldLayoutId id="2147483730" r:id="rId24"/>
    <p:sldLayoutId id="2147483731" r:id="rId25"/>
    <p:sldLayoutId id="2147483744" r:id="rId26"/>
    <p:sldLayoutId id="2147483747" r:id="rId27"/>
    <p:sldLayoutId id="2147483743" r:id="rId28"/>
    <p:sldLayoutId id="2147483732" r:id="rId29"/>
    <p:sldLayoutId id="2147483733" r:id="rId30"/>
    <p:sldLayoutId id="2147483734" r:id="rId31"/>
    <p:sldLayoutId id="2147483735" r:id="rId32"/>
    <p:sldLayoutId id="2147483737" r:id="rId33"/>
    <p:sldLayoutId id="2147483749" r:id="rId34"/>
    <p:sldLayoutId id="2147483752" r:id="rId35"/>
    <p:sldLayoutId id="2147483750" r:id="rId36"/>
    <p:sldLayoutId id="2147483751" r:id="rId37"/>
    <p:sldLayoutId id="2147483746" r:id="rId38"/>
    <p:sldLayoutId id="2147483745" r:id="rId39"/>
    <p:sldLayoutId id="2147483748" r:id="rId40"/>
    <p:sldLayoutId id="2147483738" r:id="rId41"/>
    <p:sldLayoutId id="2147483726" r:id="rId42"/>
    <p:sldLayoutId id="2147483725" r:id="rId43"/>
    <p:sldLayoutId id="2147483671" r:id="rId44"/>
    <p:sldLayoutId id="2147483710" r:id="rId45"/>
    <p:sldLayoutId id="2147483716" r:id="rId46"/>
    <p:sldLayoutId id="2147483711" r:id="rId47"/>
    <p:sldLayoutId id="2147483712" r:id="rId48"/>
    <p:sldLayoutId id="2147483713" r:id="rId49"/>
    <p:sldLayoutId id="2147483714" r:id="rId50"/>
    <p:sldLayoutId id="2147483715" r:id="rId51"/>
    <p:sldLayoutId id="2147483772" r:id="rId52"/>
  </p:sldLayoutIdLst>
  <p:hf hdr="0" ftr="0" dt="0"/>
  <p:txStyles>
    <p:titleStyle>
      <a:lvl1pPr algn="ctr" defTabSz="450037" rtl="0" eaLnBrk="1" latinLnBrk="0" hangingPunct="1">
        <a:spcBef>
          <a:spcPct val="0"/>
        </a:spcBef>
        <a:buNone/>
        <a:defRPr sz="4333" kern="1200">
          <a:solidFill>
            <a:schemeClr val="tx1"/>
          </a:solidFill>
          <a:latin typeface="+mj-lt"/>
          <a:ea typeface="+mj-ea"/>
          <a:cs typeface="+mj-cs"/>
        </a:defRPr>
      </a:lvl1pPr>
    </p:titleStyle>
    <p:bodyStyle>
      <a:lvl1pPr marL="337527" indent="-337527" algn="l" defTabSz="450037" rtl="0" eaLnBrk="1" latinLnBrk="0" hangingPunct="1">
        <a:spcBef>
          <a:spcPct val="20000"/>
        </a:spcBef>
        <a:buFont typeface="Arial"/>
        <a:buChar char="•"/>
        <a:defRPr sz="3111" kern="1200">
          <a:solidFill>
            <a:schemeClr val="tx1"/>
          </a:solidFill>
          <a:latin typeface="+mn-lt"/>
          <a:ea typeface="+mn-ea"/>
          <a:cs typeface="+mn-cs"/>
        </a:defRPr>
      </a:lvl1pPr>
      <a:lvl2pPr marL="731308" indent="-281272" algn="l" defTabSz="450037" rtl="0" eaLnBrk="1" latinLnBrk="0" hangingPunct="1">
        <a:spcBef>
          <a:spcPct val="20000"/>
        </a:spcBef>
        <a:buFont typeface="Arial"/>
        <a:buChar char="–"/>
        <a:defRPr sz="2778" kern="1200">
          <a:solidFill>
            <a:schemeClr val="tx1"/>
          </a:solidFill>
          <a:latin typeface="+mn-lt"/>
          <a:ea typeface="+mn-ea"/>
          <a:cs typeface="+mn-cs"/>
        </a:defRPr>
      </a:lvl2pPr>
      <a:lvl3pPr marL="1125090" indent="-225018" algn="l" defTabSz="450037" rtl="0" eaLnBrk="1" latinLnBrk="0" hangingPunct="1">
        <a:spcBef>
          <a:spcPct val="20000"/>
        </a:spcBef>
        <a:buFont typeface="Arial"/>
        <a:buChar char="•"/>
        <a:defRPr sz="2333" kern="1200">
          <a:solidFill>
            <a:schemeClr val="tx1"/>
          </a:solidFill>
          <a:latin typeface="+mn-lt"/>
          <a:ea typeface="+mn-ea"/>
          <a:cs typeface="+mn-cs"/>
        </a:defRPr>
      </a:lvl3pPr>
      <a:lvl4pPr marL="1575124" indent="-225018" algn="l" defTabSz="450037" rtl="0" eaLnBrk="1" latinLnBrk="0" hangingPunct="1">
        <a:spcBef>
          <a:spcPct val="20000"/>
        </a:spcBef>
        <a:buFont typeface="Arial"/>
        <a:buChar char="–"/>
        <a:defRPr sz="2000" kern="1200">
          <a:solidFill>
            <a:schemeClr val="tx1"/>
          </a:solidFill>
          <a:latin typeface="+mn-lt"/>
          <a:ea typeface="+mn-ea"/>
          <a:cs typeface="+mn-cs"/>
        </a:defRPr>
      </a:lvl4pPr>
      <a:lvl5pPr marL="2025160" indent="-225018" algn="l" defTabSz="450037" rtl="0" eaLnBrk="1" latinLnBrk="0" hangingPunct="1">
        <a:spcBef>
          <a:spcPct val="20000"/>
        </a:spcBef>
        <a:buFont typeface="Arial"/>
        <a:buChar char="»"/>
        <a:defRPr sz="2000" kern="1200">
          <a:solidFill>
            <a:schemeClr val="tx1"/>
          </a:solidFill>
          <a:latin typeface="+mn-lt"/>
          <a:ea typeface="+mn-ea"/>
          <a:cs typeface="+mn-cs"/>
        </a:defRPr>
      </a:lvl5pPr>
      <a:lvl6pPr marL="2475195" indent="-225018" algn="l" defTabSz="450037" rtl="0" eaLnBrk="1" latinLnBrk="0" hangingPunct="1">
        <a:spcBef>
          <a:spcPct val="20000"/>
        </a:spcBef>
        <a:buFont typeface="Arial"/>
        <a:buChar char="•"/>
        <a:defRPr sz="2000" kern="1200">
          <a:solidFill>
            <a:schemeClr val="tx1"/>
          </a:solidFill>
          <a:latin typeface="+mn-lt"/>
          <a:ea typeface="+mn-ea"/>
          <a:cs typeface="+mn-cs"/>
        </a:defRPr>
      </a:lvl6pPr>
      <a:lvl7pPr marL="2925232" indent="-225018" algn="l" defTabSz="450037" rtl="0" eaLnBrk="1" latinLnBrk="0" hangingPunct="1">
        <a:spcBef>
          <a:spcPct val="20000"/>
        </a:spcBef>
        <a:buFont typeface="Arial"/>
        <a:buChar char="•"/>
        <a:defRPr sz="2000" kern="1200">
          <a:solidFill>
            <a:schemeClr val="tx1"/>
          </a:solidFill>
          <a:latin typeface="+mn-lt"/>
          <a:ea typeface="+mn-ea"/>
          <a:cs typeface="+mn-cs"/>
        </a:defRPr>
      </a:lvl7pPr>
      <a:lvl8pPr marL="3375267" indent="-225018" algn="l" defTabSz="450037" rtl="0" eaLnBrk="1" latinLnBrk="0" hangingPunct="1">
        <a:spcBef>
          <a:spcPct val="20000"/>
        </a:spcBef>
        <a:buFont typeface="Arial"/>
        <a:buChar char="•"/>
        <a:defRPr sz="2000" kern="1200">
          <a:solidFill>
            <a:schemeClr val="tx1"/>
          </a:solidFill>
          <a:latin typeface="+mn-lt"/>
          <a:ea typeface="+mn-ea"/>
          <a:cs typeface="+mn-cs"/>
        </a:defRPr>
      </a:lvl8pPr>
      <a:lvl9pPr marL="3825303" indent="-225018" algn="l" defTabSz="45003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0037" rtl="0" eaLnBrk="1" latinLnBrk="0" hangingPunct="1">
        <a:defRPr sz="1778" kern="1200">
          <a:solidFill>
            <a:schemeClr val="tx1"/>
          </a:solidFill>
          <a:latin typeface="+mn-lt"/>
          <a:ea typeface="+mn-ea"/>
          <a:cs typeface="+mn-cs"/>
        </a:defRPr>
      </a:lvl1pPr>
      <a:lvl2pPr marL="450037" algn="l" defTabSz="450037" rtl="0" eaLnBrk="1" latinLnBrk="0" hangingPunct="1">
        <a:defRPr sz="1778" kern="1200">
          <a:solidFill>
            <a:schemeClr val="tx1"/>
          </a:solidFill>
          <a:latin typeface="+mn-lt"/>
          <a:ea typeface="+mn-ea"/>
          <a:cs typeface="+mn-cs"/>
        </a:defRPr>
      </a:lvl2pPr>
      <a:lvl3pPr marL="900072" algn="l" defTabSz="450037" rtl="0" eaLnBrk="1" latinLnBrk="0" hangingPunct="1">
        <a:defRPr sz="1778" kern="1200">
          <a:solidFill>
            <a:schemeClr val="tx1"/>
          </a:solidFill>
          <a:latin typeface="+mn-lt"/>
          <a:ea typeface="+mn-ea"/>
          <a:cs typeface="+mn-cs"/>
        </a:defRPr>
      </a:lvl3pPr>
      <a:lvl4pPr marL="1350108" algn="l" defTabSz="450037" rtl="0" eaLnBrk="1" latinLnBrk="0" hangingPunct="1">
        <a:defRPr sz="1778" kern="1200">
          <a:solidFill>
            <a:schemeClr val="tx1"/>
          </a:solidFill>
          <a:latin typeface="+mn-lt"/>
          <a:ea typeface="+mn-ea"/>
          <a:cs typeface="+mn-cs"/>
        </a:defRPr>
      </a:lvl4pPr>
      <a:lvl5pPr marL="1800142" algn="l" defTabSz="450037" rtl="0" eaLnBrk="1" latinLnBrk="0" hangingPunct="1">
        <a:defRPr sz="1778" kern="1200">
          <a:solidFill>
            <a:schemeClr val="tx1"/>
          </a:solidFill>
          <a:latin typeface="+mn-lt"/>
          <a:ea typeface="+mn-ea"/>
          <a:cs typeface="+mn-cs"/>
        </a:defRPr>
      </a:lvl5pPr>
      <a:lvl6pPr marL="2250177" algn="l" defTabSz="450037" rtl="0" eaLnBrk="1" latinLnBrk="0" hangingPunct="1">
        <a:defRPr sz="1778" kern="1200">
          <a:solidFill>
            <a:schemeClr val="tx1"/>
          </a:solidFill>
          <a:latin typeface="+mn-lt"/>
          <a:ea typeface="+mn-ea"/>
          <a:cs typeface="+mn-cs"/>
        </a:defRPr>
      </a:lvl6pPr>
      <a:lvl7pPr marL="2700213" algn="l" defTabSz="450037" rtl="0" eaLnBrk="1" latinLnBrk="0" hangingPunct="1">
        <a:defRPr sz="1778" kern="1200">
          <a:solidFill>
            <a:schemeClr val="tx1"/>
          </a:solidFill>
          <a:latin typeface="+mn-lt"/>
          <a:ea typeface="+mn-ea"/>
          <a:cs typeface="+mn-cs"/>
        </a:defRPr>
      </a:lvl7pPr>
      <a:lvl8pPr marL="3150250" algn="l" defTabSz="450037" rtl="0" eaLnBrk="1" latinLnBrk="0" hangingPunct="1">
        <a:defRPr sz="1778" kern="1200">
          <a:solidFill>
            <a:schemeClr val="tx1"/>
          </a:solidFill>
          <a:latin typeface="+mn-lt"/>
          <a:ea typeface="+mn-ea"/>
          <a:cs typeface="+mn-cs"/>
        </a:defRPr>
      </a:lvl8pPr>
      <a:lvl9pPr marL="3600285" algn="l" defTabSz="450037" rtl="0" eaLnBrk="1" latinLnBrk="0" hangingPunct="1">
        <a:defRPr sz="17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BE0D5B-A9C8-4FC4-8AC2-F857F81AA0E1}"/>
              </a:ext>
            </a:extLst>
          </p:cNvPr>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50A65A-7453-4C4D-BCC0-0FA4C709A14E}"/>
              </a:ext>
            </a:extLst>
          </p:cNvPr>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76633-D2DC-49D7-8051-9A51A184CA49}"/>
              </a:ext>
            </a:extLst>
          </p:cNvPr>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D83004D8-CF7A-4172-86B6-66B062899EC1}" type="datetimeFigureOut">
              <a:rPr lang="en-US" smtClean="0"/>
              <a:t>9/14/2022</a:t>
            </a:fld>
            <a:endParaRPr lang="en-US" dirty="0"/>
          </a:p>
        </p:txBody>
      </p:sp>
      <p:sp>
        <p:nvSpPr>
          <p:cNvPr id="5" name="Footer Placeholder 4">
            <a:extLst>
              <a:ext uri="{FF2B5EF4-FFF2-40B4-BE49-F238E27FC236}">
                <a16:creationId xmlns:a16="http://schemas.microsoft.com/office/drawing/2014/main" id="{74E5D3BE-551E-4059-BE4A-304E750E4C4B}"/>
              </a:ext>
            </a:extLst>
          </p:cNvPr>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5AA5BD-6068-4860-9DBF-6A5C5A091063}"/>
              </a:ext>
            </a:extLst>
          </p:cNvPr>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23A31A7E-CCAE-4BFB-86E2-ABAB25BFE05E}" type="slidenum">
              <a:rPr lang="en-US" smtClean="0"/>
              <a:t>‹#›</a:t>
            </a:fld>
            <a:endParaRPr lang="en-US" dirty="0"/>
          </a:p>
        </p:txBody>
      </p:sp>
    </p:spTree>
    <p:extLst>
      <p:ext uri="{BB962C8B-B14F-4D97-AF65-F5344CB8AC3E}">
        <p14:creationId xmlns:p14="http://schemas.microsoft.com/office/powerpoint/2010/main" val="174483079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16.tif"/><Relationship Id="rId3" Type="http://schemas.openxmlformats.org/officeDocument/2006/relationships/diagramLayout" Target="../diagrams/layout3.xml"/><Relationship Id="rId7" Type="http://schemas.openxmlformats.org/officeDocument/2006/relationships/image" Target="../media/image15.tif"/><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7.tif"/></Relationships>
</file>

<file path=ppt/slides/_rels/slide12.xml.rels><?xml version="1.0" encoding="UTF-8" standalone="yes"?>
<Relationships xmlns="http://schemas.openxmlformats.org/package/2006/relationships"><Relationship Id="rId8" Type="http://schemas.openxmlformats.org/officeDocument/2006/relationships/hyperlink" Target="http://medicare.gov/" TargetMode="External"/><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B8CF4D5D-D801-40DB-90A9-7C8FB34F6F9E}"/>
              </a:ext>
            </a:extLst>
          </p:cNvPr>
          <p:cNvSpPr/>
          <p:nvPr/>
        </p:nvSpPr>
        <p:spPr>
          <a:xfrm>
            <a:off x="1" y="0"/>
            <a:ext cx="6069873" cy="5715000"/>
          </a:xfrm>
          <a:prstGeom prst="rtTriangle">
            <a:avLst/>
          </a:prstGeom>
          <a:solidFill>
            <a:srgbClr val="1964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4">
            <a:extLst>
              <a:ext uri="{FF2B5EF4-FFF2-40B4-BE49-F238E27FC236}">
                <a16:creationId xmlns:a16="http://schemas.microsoft.com/office/drawing/2014/main" id="{E6F551DB-F195-4D1C-990D-D381E09E647A}"/>
              </a:ext>
            </a:extLst>
          </p:cNvPr>
          <p:cNvSpPr txBox="1">
            <a:spLocks/>
          </p:cNvSpPr>
          <p:nvPr/>
        </p:nvSpPr>
        <p:spPr>
          <a:xfrm>
            <a:off x="5569383" y="1952275"/>
            <a:ext cx="3951111" cy="1477589"/>
          </a:xfrm>
          <a:prstGeom prst="rect">
            <a:avLst/>
          </a:prstGeom>
        </p:spPr>
        <p:txBody>
          <a:bodyPr vert="horz" lIns="0" tIns="40504" rIns="0" bIns="40504" anchor="ctr"/>
          <a:lstStyle>
            <a:lvl1pPr marL="0" indent="0" algn="l" defTabSz="450037" rtl="0" eaLnBrk="1" latinLnBrk="0" hangingPunct="1">
              <a:lnSpc>
                <a:spcPct val="100000"/>
              </a:lnSpc>
              <a:spcBef>
                <a:spcPts val="0"/>
              </a:spcBef>
              <a:buFont typeface="Arial"/>
              <a:buNone/>
              <a:defRPr sz="5000" b="1" kern="1200">
                <a:solidFill>
                  <a:schemeClr val="bg1">
                    <a:lumMod val="50000"/>
                  </a:schemeClr>
                </a:solidFill>
                <a:latin typeface="Myriad Pro Cond" charset="0"/>
                <a:ea typeface="+mn-ea"/>
                <a:cs typeface="Myriad Pro Cond" charset="0"/>
              </a:defRPr>
            </a:lvl1pPr>
            <a:lvl2pPr marL="731308" indent="-281272" algn="l" defTabSz="450037" rtl="0" eaLnBrk="1" latinLnBrk="0" hangingPunct="1">
              <a:spcBef>
                <a:spcPct val="20000"/>
              </a:spcBef>
              <a:buFont typeface="Arial"/>
              <a:buChar char="–"/>
              <a:defRPr sz="2778" kern="1200">
                <a:solidFill>
                  <a:schemeClr val="tx1"/>
                </a:solidFill>
                <a:latin typeface="+mn-lt"/>
                <a:ea typeface="+mn-ea"/>
                <a:cs typeface="+mn-cs"/>
              </a:defRPr>
            </a:lvl2pPr>
            <a:lvl3pPr marL="1125090" indent="-225018" algn="l" defTabSz="450037" rtl="0" eaLnBrk="1" latinLnBrk="0" hangingPunct="1">
              <a:spcBef>
                <a:spcPct val="20000"/>
              </a:spcBef>
              <a:buFont typeface="Arial"/>
              <a:buChar char="•"/>
              <a:defRPr sz="2333" kern="1200">
                <a:solidFill>
                  <a:schemeClr val="tx1"/>
                </a:solidFill>
                <a:latin typeface="+mn-lt"/>
                <a:ea typeface="+mn-ea"/>
                <a:cs typeface="+mn-cs"/>
              </a:defRPr>
            </a:lvl3pPr>
            <a:lvl4pPr marL="1575124" indent="-225018" algn="l" defTabSz="450037" rtl="0" eaLnBrk="1" latinLnBrk="0" hangingPunct="1">
              <a:spcBef>
                <a:spcPct val="20000"/>
              </a:spcBef>
              <a:buFont typeface="Arial"/>
              <a:buChar char="–"/>
              <a:defRPr sz="2000" kern="1200">
                <a:solidFill>
                  <a:schemeClr val="tx1"/>
                </a:solidFill>
                <a:latin typeface="+mn-lt"/>
                <a:ea typeface="+mn-ea"/>
                <a:cs typeface="+mn-cs"/>
              </a:defRPr>
            </a:lvl4pPr>
            <a:lvl5pPr marL="2025160" indent="-225018" algn="l" defTabSz="450037" rtl="0" eaLnBrk="1" latinLnBrk="0" hangingPunct="1">
              <a:spcBef>
                <a:spcPct val="20000"/>
              </a:spcBef>
              <a:buFont typeface="Arial"/>
              <a:buChar char="»"/>
              <a:defRPr sz="2000" kern="1200">
                <a:solidFill>
                  <a:schemeClr val="tx1"/>
                </a:solidFill>
                <a:latin typeface="+mn-lt"/>
                <a:ea typeface="+mn-ea"/>
                <a:cs typeface="+mn-cs"/>
              </a:defRPr>
            </a:lvl5pPr>
            <a:lvl6pPr marL="2475195" indent="-225018" algn="l" defTabSz="450037" rtl="0" eaLnBrk="1" latinLnBrk="0" hangingPunct="1">
              <a:spcBef>
                <a:spcPct val="20000"/>
              </a:spcBef>
              <a:buFont typeface="Arial"/>
              <a:buChar char="•"/>
              <a:defRPr sz="2000" kern="1200">
                <a:solidFill>
                  <a:schemeClr val="tx1"/>
                </a:solidFill>
                <a:latin typeface="+mn-lt"/>
                <a:ea typeface="+mn-ea"/>
                <a:cs typeface="+mn-cs"/>
              </a:defRPr>
            </a:lvl6pPr>
            <a:lvl7pPr marL="2925232" indent="-225018" algn="l" defTabSz="450037" rtl="0" eaLnBrk="1" latinLnBrk="0" hangingPunct="1">
              <a:spcBef>
                <a:spcPct val="20000"/>
              </a:spcBef>
              <a:buFont typeface="Arial"/>
              <a:buChar char="•"/>
              <a:defRPr sz="2000" kern="1200">
                <a:solidFill>
                  <a:schemeClr val="tx1"/>
                </a:solidFill>
                <a:latin typeface="+mn-lt"/>
                <a:ea typeface="+mn-ea"/>
                <a:cs typeface="+mn-cs"/>
              </a:defRPr>
            </a:lvl7pPr>
            <a:lvl8pPr marL="3375267" indent="-225018" algn="l" defTabSz="450037" rtl="0" eaLnBrk="1" latinLnBrk="0" hangingPunct="1">
              <a:spcBef>
                <a:spcPct val="20000"/>
              </a:spcBef>
              <a:buFont typeface="Arial"/>
              <a:buChar char="•"/>
              <a:defRPr sz="2000" kern="1200">
                <a:solidFill>
                  <a:schemeClr val="tx1"/>
                </a:solidFill>
                <a:latin typeface="+mn-lt"/>
                <a:ea typeface="+mn-ea"/>
                <a:cs typeface="+mn-cs"/>
              </a:defRPr>
            </a:lvl8pPr>
            <a:lvl9pPr marL="3825303" indent="-225018" algn="l" defTabSz="450037"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3200" dirty="0">
                <a:solidFill>
                  <a:srgbClr val="FFFFFF">
                    <a:lumMod val="50000"/>
                  </a:srgbClr>
                </a:solidFill>
              </a:rPr>
              <a:t>Medicare Explained</a:t>
            </a:r>
          </a:p>
          <a:p>
            <a:pPr lvl="0"/>
            <a:r>
              <a:rPr lang="en-US" sz="4400" dirty="0">
                <a:solidFill>
                  <a:srgbClr val="FFFFFF">
                    <a:lumMod val="50000"/>
                  </a:srgbClr>
                </a:solidFill>
              </a:rPr>
              <a:t>MEDICARE 101</a:t>
            </a:r>
          </a:p>
          <a:p>
            <a:pPr lvl="0"/>
            <a:endParaRPr lang="en-US" sz="2400" dirty="0">
              <a:solidFill>
                <a:srgbClr val="FFFFFF">
                  <a:lumMod val="50000"/>
                </a:srgbClr>
              </a:solidFill>
            </a:endParaRPr>
          </a:p>
        </p:txBody>
      </p:sp>
      <p:pic>
        <p:nvPicPr>
          <p:cNvPr id="3" name="Picture 2" descr="A person working on a computer&#10;&#10;Description automatically generated with medium confidence">
            <a:extLst>
              <a:ext uri="{FF2B5EF4-FFF2-40B4-BE49-F238E27FC236}">
                <a16:creationId xmlns:a16="http://schemas.microsoft.com/office/drawing/2014/main" id="{5334C99A-D541-FA4B-B13B-37D147AEE8BA}"/>
              </a:ext>
            </a:extLst>
          </p:cNvPr>
          <p:cNvPicPr>
            <a:picLocks noChangeAspect="1"/>
          </p:cNvPicPr>
          <p:nvPr/>
        </p:nvPicPr>
        <p:blipFill>
          <a:blip r:embed="rId3"/>
          <a:stretch>
            <a:fillRect/>
          </a:stretch>
        </p:blipFill>
        <p:spPr>
          <a:xfrm>
            <a:off x="-1" y="1109134"/>
            <a:ext cx="5372099" cy="3581399"/>
          </a:xfrm>
          <a:prstGeom prst="rect">
            <a:avLst/>
          </a:prstGeom>
        </p:spPr>
      </p:pic>
    </p:spTree>
    <p:extLst>
      <p:ext uri="{BB962C8B-B14F-4D97-AF65-F5344CB8AC3E}">
        <p14:creationId xmlns:p14="http://schemas.microsoft.com/office/powerpoint/2010/main" val="216691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606325" y="2031199"/>
            <a:ext cx="5479485" cy="1569660"/>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rgbClr val="1964AA"/>
                </a:solidFill>
                <a:latin typeface="Lato" charset="0"/>
                <a:ea typeface="Lato" charset="0"/>
                <a:cs typeface="Lato" charset="0"/>
              </a:rPr>
              <a:t>Lower drug costs</a:t>
            </a:r>
          </a:p>
          <a:p>
            <a:pPr marL="342900" lvl="0" indent="-342900">
              <a:buFont typeface="Arial" panose="020B0604020202020204" pitchFamily="34" charset="0"/>
              <a:buChar char="•"/>
            </a:pPr>
            <a:r>
              <a:rPr lang="en-US" sz="2400" dirty="0">
                <a:solidFill>
                  <a:srgbClr val="1964AA"/>
                </a:solidFill>
                <a:latin typeface="Lato" charset="0"/>
                <a:ea typeface="Lato" charset="0"/>
                <a:cs typeface="Lato" charset="0"/>
              </a:rPr>
              <a:t>Protect against higher costs</a:t>
            </a:r>
          </a:p>
          <a:p>
            <a:pPr marL="342900" lvl="0" indent="-342900">
              <a:buFont typeface="Arial" panose="020B0604020202020204" pitchFamily="34" charset="0"/>
              <a:buChar char="•"/>
            </a:pPr>
            <a:r>
              <a:rPr lang="en-US" sz="2400" dirty="0">
                <a:solidFill>
                  <a:srgbClr val="1964AA"/>
                </a:solidFill>
                <a:latin typeface="Lato" charset="0"/>
                <a:ea typeface="Lato" charset="0"/>
                <a:cs typeface="Lato" charset="0"/>
              </a:rPr>
              <a:t>Understand the penalty</a:t>
            </a:r>
          </a:p>
          <a:p>
            <a:pPr marL="342900" lvl="0" indent="-342900">
              <a:buFont typeface="Arial" panose="020B0604020202020204" pitchFamily="34" charset="0"/>
              <a:buChar char="•"/>
            </a:pPr>
            <a:r>
              <a:rPr lang="en-US" sz="2400" dirty="0">
                <a:solidFill>
                  <a:srgbClr val="1964AA"/>
                </a:solidFill>
                <a:latin typeface="Lato" charset="0"/>
                <a:ea typeface="Lato" charset="0"/>
                <a:cs typeface="Lato" charset="0"/>
              </a:rPr>
              <a:t>Plans have formularies</a:t>
            </a:r>
            <a:endParaRPr lang="en-US" sz="1800" dirty="0">
              <a:solidFill>
                <a:srgbClr val="1964AA"/>
              </a:solidFill>
              <a:latin typeface="Lato" charset="0"/>
              <a:ea typeface="Lato" charset="0"/>
              <a:cs typeface="Lato" charset="0"/>
            </a:endParaRPr>
          </a:p>
        </p:txBody>
      </p:sp>
      <p:sp>
        <p:nvSpPr>
          <p:cNvPr id="4" name="Text Placeholder 3">
            <a:extLst>
              <a:ext uri="{FF2B5EF4-FFF2-40B4-BE49-F238E27FC236}">
                <a16:creationId xmlns:a16="http://schemas.microsoft.com/office/drawing/2014/main" id="{E8AFC4FA-72E3-48E3-8669-047767D29A6F}"/>
              </a:ext>
            </a:extLst>
          </p:cNvPr>
          <p:cNvSpPr>
            <a:spLocks noGrp="1"/>
          </p:cNvSpPr>
          <p:nvPr>
            <p:ph type="body" sz="quarter" idx="10"/>
          </p:nvPr>
        </p:nvSpPr>
        <p:spPr/>
        <p:txBody>
          <a:bodyPr/>
          <a:lstStyle/>
          <a:p>
            <a:r>
              <a:rPr lang="en-US" sz="3200" dirty="0"/>
              <a:t>Medicare Part D</a:t>
            </a:r>
          </a:p>
        </p:txBody>
      </p:sp>
      <p:pic>
        <p:nvPicPr>
          <p:cNvPr id="5" name="image15.tif" descr="image15.tif">
            <a:extLst>
              <a:ext uri="{FF2B5EF4-FFF2-40B4-BE49-F238E27FC236}">
                <a16:creationId xmlns:a16="http://schemas.microsoft.com/office/drawing/2014/main" id="{E4E86C8D-8E7E-4B9E-8450-2B8907193B76}"/>
              </a:ext>
            </a:extLst>
          </p:cNvPr>
          <p:cNvPicPr>
            <a:picLocks noChangeAspect="1"/>
          </p:cNvPicPr>
          <p:nvPr/>
        </p:nvPicPr>
        <p:blipFill>
          <a:blip r:embed="rId3"/>
          <a:stretch>
            <a:fillRect/>
          </a:stretch>
        </p:blipFill>
        <p:spPr>
          <a:xfrm>
            <a:off x="1171728" y="1884954"/>
            <a:ext cx="2164256" cy="1945091"/>
          </a:xfrm>
          <a:prstGeom prst="rect">
            <a:avLst/>
          </a:prstGeom>
          <a:ln w="12700">
            <a:miter lim="400000"/>
          </a:ln>
        </p:spPr>
      </p:pic>
      <p:sp>
        <p:nvSpPr>
          <p:cNvPr id="3" name="Rectangle 2">
            <a:extLst>
              <a:ext uri="{FF2B5EF4-FFF2-40B4-BE49-F238E27FC236}">
                <a16:creationId xmlns:a16="http://schemas.microsoft.com/office/drawing/2014/main" id="{D14DA0AC-8E47-4932-BAED-740E133867F8}"/>
              </a:ext>
            </a:extLst>
          </p:cNvPr>
          <p:cNvSpPr/>
          <p:nvPr/>
        </p:nvSpPr>
        <p:spPr>
          <a:xfrm>
            <a:off x="1463230" y="3995266"/>
            <a:ext cx="5681054" cy="338554"/>
          </a:xfrm>
          <a:prstGeom prst="rect">
            <a:avLst/>
          </a:prstGeom>
        </p:spPr>
        <p:txBody>
          <a:bodyPr wrap="square">
            <a:spAutoFit/>
          </a:bodyPr>
          <a:lstStyle/>
          <a:p>
            <a:pPr>
              <a:defRPr b="1" i="1">
                <a:latin typeface="+mn-lt"/>
                <a:ea typeface="+mn-ea"/>
                <a:cs typeface="+mn-cs"/>
                <a:sym typeface="Helvetica"/>
              </a:defRPr>
            </a:pPr>
            <a:r>
              <a:rPr lang="en-US" dirty="0">
                <a:solidFill>
                  <a:schemeClr val="accent2"/>
                </a:solidFill>
              </a:rPr>
              <a:t>You may be able to get help paying your prescription drug costs.</a:t>
            </a:r>
          </a:p>
        </p:txBody>
      </p:sp>
    </p:spTree>
    <p:extLst>
      <p:ext uri="{BB962C8B-B14F-4D97-AF65-F5344CB8AC3E}">
        <p14:creationId xmlns:p14="http://schemas.microsoft.com/office/powerpoint/2010/main" val="198054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DEF75-D112-4232-9995-1DCBAF14E5FD}"/>
              </a:ext>
            </a:extLst>
          </p:cNvPr>
          <p:cNvSpPr>
            <a:spLocks noGrp="1"/>
          </p:cNvSpPr>
          <p:nvPr>
            <p:ph type="body" sz="quarter" idx="10"/>
          </p:nvPr>
        </p:nvSpPr>
        <p:spPr/>
        <p:txBody>
          <a:bodyPr/>
          <a:lstStyle/>
          <a:p>
            <a:r>
              <a:rPr lang="en-US" dirty="0"/>
              <a:t>Medicare Advantage</a:t>
            </a:r>
          </a:p>
        </p:txBody>
      </p:sp>
      <p:grpSp>
        <p:nvGrpSpPr>
          <p:cNvPr id="11" name="Group 10">
            <a:extLst>
              <a:ext uri="{FF2B5EF4-FFF2-40B4-BE49-F238E27FC236}">
                <a16:creationId xmlns:a16="http://schemas.microsoft.com/office/drawing/2014/main" id="{C38EF321-6922-41FE-A2E1-FF4E79C078A9}"/>
              </a:ext>
            </a:extLst>
          </p:cNvPr>
          <p:cNvGrpSpPr/>
          <p:nvPr/>
        </p:nvGrpSpPr>
        <p:grpSpPr>
          <a:xfrm>
            <a:off x="1059416" y="1616061"/>
            <a:ext cx="7799916" cy="4515556"/>
            <a:chOff x="1180042" y="1420118"/>
            <a:chExt cx="7799916" cy="4515556"/>
          </a:xfrm>
        </p:grpSpPr>
        <p:graphicFrame>
          <p:nvGraphicFramePr>
            <p:cNvPr id="3" name="Diagram 2">
              <a:extLst>
                <a:ext uri="{FF2B5EF4-FFF2-40B4-BE49-F238E27FC236}">
                  <a16:creationId xmlns:a16="http://schemas.microsoft.com/office/drawing/2014/main" id="{7DD99E7B-DBFF-4EFC-AAA7-B3E2D588DFC2}"/>
                </a:ext>
              </a:extLst>
            </p:cNvPr>
            <p:cNvGraphicFramePr/>
            <p:nvPr>
              <p:extLst>
                <p:ext uri="{D42A27DB-BD31-4B8C-83A1-F6EECF244321}">
                  <p14:modId xmlns:p14="http://schemas.microsoft.com/office/powerpoint/2010/main" val="2266798184"/>
                </p:ext>
              </p:extLst>
            </p:nvPr>
          </p:nvGraphicFramePr>
          <p:xfrm>
            <a:off x="1180042" y="1420118"/>
            <a:ext cx="7799916" cy="451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a:extLst>
                <a:ext uri="{FF2B5EF4-FFF2-40B4-BE49-F238E27FC236}">
                  <a16:creationId xmlns:a16="http://schemas.microsoft.com/office/drawing/2014/main" id="{E14FD6C6-979D-42F4-9B33-375DB9B48643}"/>
                </a:ext>
              </a:extLst>
            </p:cNvPr>
            <p:cNvGrpSpPr/>
            <p:nvPr/>
          </p:nvGrpSpPr>
          <p:grpSpPr>
            <a:xfrm>
              <a:off x="1262401" y="1675246"/>
              <a:ext cx="5574235" cy="3268374"/>
              <a:chOff x="1262401" y="1675246"/>
              <a:chExt cx="5574235" cy="3268374"/>
            </a:xfrm>
          </p:grpSpPr>
          <p:pic>
            <p:nvPicPr>
              <p:cNvPr id="4" name="image17.tif" descr="image17.tif">
                <a:extLst>
                  <a:ext uri="{FF2B5EF4-FFF2-40B4-BE49-F238E27FC236}">
                    <a16:creationId xmlns:a16="http://schemas.microsoft.com/office/drawing/2014/main" id="{9B5B092F-AE66-4551-B9F0-083CE19915AC}"/>
                  </a:ext>
                </a:extLst>
              </p:cNvPr>
              <p:cNvPicPr>
                <a:picLocks noChangeAspect="1"/>
              </p:cNvPicPr>
              <p:nvPr/>
            </p:nvPicPr>
            <p:blipFill>
              <a:blip r:embed="rId7"/>
              <a:stretch>
                <a:fillRect/>
              </a:stretch>
            </p:blipFill>
            <p:spPr>
              <a:xfrm>
                <a:off x="1262401" y="1675246"/>
                <a:ext cx="1068721" cy="1132453"/>
              </a:xfrm>
              <a:prstGeom prst="rect">
                <a:avLst/>
              </a:prstGeom>
              <a:ln w="12700">
                <a:miter lim="400000"/>
              </a:ln>
            </p:spPr>
          </p:pic>
          <p:pic>
            <p:nvPicPr>
              <p:cNvPr id="5" name="image18.tif" descr="image18.tif">
                <a:extLst>
                  <a:ext uri="{FF2B5EF4-FFF2-40B4-BE49-F238E27FC236}">
                    <a16:creationId xmlns:a16="http://schemas.microsoft.com/office/drawing/2014/main" id="{695F500E-7D14-40F2-9E38-78055FDFC70A}"/>
                  </a:ext>
                </a:extLst>
              </p:cNvPr>
              <p:cNvPicPr>
                <a:picLocks noChangeAspect="1"/>
              </p:cNvPicPr>
              <p:nvPr/>
            </p:nvPicPr>
            <p:blipFill>
              <a:blip r:embed="rId8"/>
              <a:stretch>
                <a:fillRect/>
              </a:stretch>
            </p:blipFill>
            <p:spPr>
              <a:xfrm>
                <a:off x="3168310" y="1764838"/>
                <a:ext cx="1622228" cy="1042861"/>
              </a:xfrm>
              <a:prstGeom prst="rect">
                <a:avLst/>
              </a:prstGeom>
              <a:ln w="12700">
                <a:miter lim="400000"/>
              </a:ln>
            </p:spPr>
          </p:pic>
          <p:pic>
            <p:nvPicPr>
              <p:cNvPr id="6" name="image19.tif" descr="image19.tif">
                <a:extLst>
                  <a:ext uri="{FF2B5EF4-FFF2-40B4-BE49-F238E27FC236}">
                    <a16:creationId xmlns:a16="http://schemas.microsoft.com/office/drawing/2014/main" id="{8B259555-1CB7-4F41-BCDD-49E9F84C3EB5}"/>
                  </a:ext>
                </a:extLst>
              </p:cNvPr>
              <p:cNvPicPr>
                <a:picLocks noChangeAspect="1"/>
              </p:cNvPicPr>
              <p:nvPr/>
            </p:nvPicPr>
            <p:blipFill>
              <a:blip r:embed="rId9"/>
              <a:stretch>
                <a:fillRect/>
              </a:stretch>
            </p:blipFill>
            <p:spPr>
              <a:xfrm>
                <a:off x="5242370" y="1966820"/>
                <a:ext cx="1501571" cy="840879"/>
              </a:xfrm>
              <a:prstGeom prst="rect">
                <a:avLst/>
              </a:prstGeom>
              <a:ln w="12700">
                <a:miter lim="400000"/>
              </a:ln>
            </p:spPr>
          </p:pic>
          <p:sp>
            <p:nvSpPr>
              <p:cNvPr id="7" name="TextBox 6">
                <a:extLst>
                  <a:ext uri="{FF2B5EF4-FFF2-40B4-BE49-F238E27FC236}">
                    <a16:creationId xmlns:a16="http://schemas.microsoft.com/office/drawing/2014/main" id="{CD1510A8-60D8-4F38-94E6-8C892931AFB5}"/>
                  </a:ext>
                </a:extLst>
              </p:cNvPr>
              <p:cNvSpPr txBox="1"/>
              <p:nvPr/>
            </p:nvSpPr>
            <p:spPr>
              <a:xfrm>
                <a:off x="1262401" y="4543510"/>
                <a:ext cx="1068721" cy="400110"/>
              </a:xfrm>
              <a:prstGeom prst="rect">
                <a:avLst/>
              </a:prstGeom>
              <a:noFill/>
            </p:spPr>
            <p:txBody>
              <a:bodyPr wrap="square" rtlCol="0">
                <a:spAutoFit/>
              </a:bodyPr>
              <a:lstStyle/>
              <a:p>
                <a:pPr algn="ctr"/>
                <a:r>
                  <a:rPr lang="en-US" sz="2000" dirty="0">
                    <a:solidFill>
                      <a:schemeClr val="accent1"/>
                    </a:solidFill>
                  </a:rPr>
                  <a:t>Hospital</a:t>
                </a:r>
              </a:p>
            </p:txBody>
          </p:sp>
          <p:sp>
            <p:nvSpPr>
              <p:cNvPr id="8" name="TextBox 7">
                <a:extLst>
                  <a:ext uri="{FF2B5EF4-FFF2-40B4-BE49-F238E27FC236}">
                    <a16:creationId xmlns:a16="http://schemas.microsoft.com/office/drawing/2014/main" id="{D87E16FA-7500-4F4A-A6E0-307D12811477}"/>
                  </a:ext>
                </a:extLst>
              </p:cNvPr>
              <p:cNvSpPr txBox="1"/>
              <p:nvPr/>
            </p:nvSpPr>
            <p:spPr>
              <a:xfrm>
                <a:off x="3508521" y="4543510"/>
                <a:ext cx="1068721" cy="400110"/>
              </a:xfrm>
              <a:prstGeom prst="rect">
                <a:avLst/>
              </a:prstGeom>
              <a:noFill/>
            </p:spPr>
            <p:txBody>
              <a:bodyPr wrap="square" rtlCol="0">
                <a:spAutoFit/>
              </a:bodyPr>
              <a:lstStyle/>
              <a:p>
                <a:pPr algn="ctr"/>
                <a:r>
                  <a:rPr lang="en-US" sz="2000" dirty="0">
                    <a:solidFill>
                      <a:schemeClr val="accent1"/>
                    </a:solidFill>
                  </a:rPr>
                  <a:t>Doctors</a:t>
                </a:r>
              </a:p>
            </p:txBody>
          </p:sp>
          <p:sp>
            <p:nvSpPr>
              <p:cNvPr id="9" name="TextBox 8">
                <a:extLst>
                  <a:ext uri="{FF2B5EF4-FFF2-40B4-BE49-F238E27FC236}">
                    <a16:creationId xmlns:a16="http://schemas.microsoft.com/office/drawing/2014/main" id="{A54F6706-FB4F-4471-8227-2A7DDD45BE42}"/>
                  </a:ext>
                </a:extLst>
              </p:cNvPr>
              <p:cNvSpPr txBox="1"/>
              <p:nvPr/>
            </p:nvSpPr>
            <p:spPr>
              <a:xfrm>
                <a:off x="5512037" y="4543510"/>
                <a:ext cx="1324599" cy="400110"/>
              </a:xfrm>
              <a:prstGeom prst="rect">
                <a:avLst/>
              </a:prstGeom>
              <a:noFill/>
            </p:spPr>
            <p:txBody>
              <a:bodyPr wrap="square" rtlCol="0">
                <a:spAutoFit/>
              </a:bodyPr>
              <a:lstStyle/>
              <a:p>
                <a:pPr algn="ctr"/>
                <a:r>
                  <a:rPr lang="en-US" sz="2000" dirty="0">
                    <a:solidFill>
                      <a:schemeClr val="accent1"/>
                    </a:solidFill>
                  </a:rPr>
                  <a:t>Pharmacy</a:t>
                </a:r>
              </a:p>
            </p:txBody>
          </p:sp>
        </p:grpSp>
      </p:grpSp>
    </p:spTree>
    <p:extLst>
      <p:ext uri="{BB962C8B-B14F-4D97-AF65-F5344CB8AC3E}">
        <p14:creationId xmlns:p14="http://schemas.microsoft.com/office/powerpoint/2010/main" val="2341813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2E147E-E68E-43CA-A2DC-0B44E2124978}"/>
              </a:ext>
            </a:extLst>
          </p:cNvPr>
          <p:cNvSpPr>
            <a:spLocks noGrp="1"/>
          </p:cNvSpPr>
          <p:nvPr>
            <p:ph type="body" sz="quarter" idx="10"/>
          </p:nvPr>
        </p:nvSpPr>
        <p:spPr/>
        <p:txBody>
          <a:bodyPr/>
          <a:lstStyle/>
          <a:p>
            <a:r>
              <a:rPr lang="en-US" dirty="0"/>
              <a:t>Medicare Advantage</a:t>
            </a:r>
          </a:p>
        </p:txBody>
      </p:sp>
      <p:grpSp>
        <p:nvGrpSpPr>
          <p:cNvPr id="10" name="Group 9">
            <a:extLst>
              <a:ext uri="{FF2B5EF4-FFF2-40B4-BE49-F238E27FC236}">
                <a16:creationId xmlns:a16="http://schemas.microsoft.com/office/drawing/2014/main" id="{CB6B509F-69C2-449B-9DE8-5373A123D6A8}"/>
              </a:ext>
            </a:extLst>
          </p:cNvPr>
          <p:cNvGrpSpPr/>
          <p:nvPr/>
        </p:nvGrpSpPr>
        <p:grpSpPr>
          <a:xfrm>
            <a:off x="1194797" y="1865528"/>
            <a:ext cx="7699771" cy="3399692"/>
            <a:chOff x="1194797" y="1865528"/>
            <a:chExt cx="7699771" cy="3399692"/>
          </a:xfrm>
        </p:grpSpPr>
        <p:pic>
          <p:nvPicPr>
            <p:cNvPr id="3" name="Unknown.jpeg" descr="Unknown.jpeg">
              <a:extLst>
                <a:ext uri="{FF2B5EF4-FFF2-40B4-BE49-F238E27FC236}">
                  <a16:creationId xmlns:a16="http://schemas.microsoft.com/office/drawing/2014/main" id="{3B1FEB7E-5520-40D6-A0F8-4BFA4A84EFC6}"/>
                </a:ext>
              </a:extLst>
            </p:cNvPr>
            <p:cNvPicPr>
              <a:picLocks noChangeAspect="1"/>
            </p:cNvPicPr>
            <p:nvPr/>
          </p:nvPicPr>
          <p:blipFill>
            <a:blip r:embed="rId2"/>
            <a:stretch>
              <a:fillRect/>
            </a:stretch>
          </p:blipFill>
          <p:spPr>
            <a:xfrm>
              <a:off x="1209553" y="1865528"/>
              <a:ext cx="2305484" cy="1562325"/>
            </a:xfrm>
            <a:prstGeom prst="rect">
              <a:avLst/>
            </a:prstGeom>
            <a:ln w="12700">
              <a:miter lim="400000"/>
            </a:ln>
          </p:spPr>
        </p:pic>
        <p:pic>
          <p:nvPicPr>
            <p:cNvPr id="4" name="images.jpeg" descr="images.jpeg">
              <a:extLst>
                <a:ext uri="{FF2B5EF4-FFF2-40B4-BE49-F238E27FC236}">
                  <a16:creationId xmlns:a16="http://schemas.microsoft.com/office/drawing/2014/main" id="{393D3B0B-A680-4280-920B-3E32F1468CAF}"/>
                </a:ext>
              </a:extLst>
            </p:cNvPr>
            <p:cNvPicPr>
              <a:picLocks noChangeAspect="1"/>
            </p:cNvPicPr>
            <p:nvPr/>
          </p:nvPicPr>
          <p:blipFill>
            <a:blip r:embed="rId3"/>
            <a:stretch>
              <a:fillRect/>
            </a:stretch>
          </p:blipFill>
          <p:spPr>
            <a:xfrm>
              <a:off x="3848392" y="3702895"/>
              <a:ext cx="2377825" cy="1562325"/>
            </a:xfrm>
            <a:prstGeom prst="rect">
              <a:avLst/>
            </a:prstGeom>
            <a:ln w="12700">
              <a:miter lim="400000"/>
            </a:ln>
          </p:spPr>
        </p:pic>
        <p:pic>
          <p:nvPicPr>
            <p:cNvPr id="5" name="Unknown.jpeg" descr="Unknown.jpeg">
              <a:extLst>
                <a:ext uri="{FF2B5EF4-FFF2-40B4-BE49-F238E27FC236}">
                  <a16:creationId xmlns:a16="http://schemas.microsoft.com/office/drawing/2014/main" id="{F7F7FDEA-89C8-4AA7-A020-1C9D16302A50}"/>
                </a:ext>
              </a:extLst>
            </p:cNvPr>
            <p:cNvPicPr>
              <a:picLocks noChangeAspect="1"/>
            </p:cNvPicPr>
            <p:nvPr/>
          </p:nvPicPr>
          <p:blipFill>
            <a:blip r:embed="rId4"/>
            <a:stretch>
              <a:fillRect/>
            </a:stretch>
          </p:blipFill>
          <p:spPr>
            <a:xfrm>
              <a:off x="6559572" y="1869773"/>
              <a:ext cx="2334996" cy="1553834"/>
            </a:xfrm>
            <a:prstGeom prst="rect">
              <a:avLst/>
            </a:prstGeom>
            <a:ln w="12700">
              <a:miter lim="400000"/>
            </a:ln>
          </p:spPr>
        </p:pic>
        <p:pic>
          <p:nvPicPr>
            <p:cNvPr id="6" name="Unknown.jpeg" descr="Unknown.jpeg">
              <a:extLst>
                <a:ext uri="{FF2B5EF4-FFF2-40B4-BE49-F238E27FC236}">
                  <a16:creationId xmlns:a16="http://schemas.microsoft.com/office/drawing/2014/main" id="{6822632D-5720-4062-A8F2-455C1C1E9DBF}"/>
                </a:ext>
              </a:extLst>
            </p:cNvPr>
            <p:cNvPicPr>
              <a:picLocks noChangeAspect="1"/>
            </p:cNvPicPr>
            <p:nvPr/>
          </p:nvPicPr>
          <p:blipFill>
            <a:blip r:embed="rId5"/>
            <a:stretch>
              <a:fillRect/>
            </a:stretch>
          </p:blipFill>
          <p:spPr>
            <a:xfrm>
              <a:off x="6559572" y="3702895"/>
              <a:ext cx="2334996" cy="1553834"/>
            </a:xfrm>
            <a:prstGeom prst="rect">
              <a:avLst/>
            </a:prstGeom>
            <a:ln w="12700">
              <a:miter lim="400000"/>
            </a:ln>
          </p:spPr>
        </p:pic>
        <p:pic>
          <p:nvPicPr>
            <p:cNvPr id="7" name="Unknown.jpeg" descr="Unknown.jpeg">
              <a:extLst>
                <a:ext uri="{FF2B5EF4-FFF2-40B4-BE49-F238E27FC236}">
                  <a16:creationId xmlns:a16="http://schemas.microsoft.com/office/drawing/2014/main" id="{0DD7F5EE-E486-4627-AA0F-0ADE989B6F6C}"/>
                </a:ext>
              </a:extLst>
            </p:cNvPr>
            <p:cNvPicPr>
              <a:picLocks noChangeAspect="1"/>
            </p:cNvPicPr>
            <p:nvPr/>
          </p:nvPicPr>
          <p:blipFill>
            <a:blip r:embed="rId6"/>
            <a:stretch>
              <a:fillRect/>
            </a:stretch>
          </p:blipFill>
          <p:spPr>
            <a:xfrm>
              <a:off x="1194797" y="3702895"/>
              <a:ext cx="2334996" cy="1553834"/>
            </a:xfrm>
            <a:prstGeom prst="rect">
              <a:avLst/>
            </a:prstGeom>
            <a:ln w="12700">
              <a:miter lim="400000"/>
            </a:ln>
          </p:spPr>
        </p:pic>
        <p:pic>
          <p:nvPicPr>
            <p:cNvPr id="8" name="images.jpeg" descr="images.jpeg">
              <a:extLst>
                <a:ext uri="{FF2B5EF4-FFF2-40B4-BE49-F238E27FC236}">
                  <a16:creationId xmlns:a16="http://schemas.microsoft.com/office/drawing/2014/main" id="{9D2B6E21-F0E8-4926-AADF-DE242B987782}"/>
                </a:ext>
              </a:extLst>
            </p:cNvPr>
            <p:cNvPicPr>
              <a:picLocks noChangeAspect="1"/>
            </p:cNvPicPr>
            <p:nvPr/>
          </p:nvPicPr>
          <p:blipFill>
            <a:blip r:embed="rId7"/>
            <a:stretch>
              <a:fillRect/>
            </a:stretch>
          </p:blipFill>
          <p:spPr>
            <a:xfrm>
              <a:off x="3869807" y="1869773"/>
              <a:ext cx="2334996" cy="1553834"/>
            </a:xfrm>
            <a:prstGeom prst="rect">
              <a:avLst/>
            </a:prstGeom>
            <a:ln w="12700">
              <a:miter lim="400000"/>
            </a:ln>
          </p:spPr>
        </p:pic>
      </p:grpSp>
      <p:sp>
        <p:nvSpPr>
          <p:cNvPr id="12" name="Additional Benefits not included…">
            <a:extLst>
              <a:ext uri="{FF2B5EF4-FFF2-40B4-BE49-F238E27FC236}">
                <a16:creationId xmlns:a16="http://schemas.microsoft.com/office/drawing/2014/main" id="{C83C7BB4-2E3B-44A4-804E-D529973BFC13}"/>
              </a:ext>
            </a:extLst>
          </p:cNvPr>
          <p:cNvSpPr txBox="1"/>
          <p:nvPr/>
        </p:nvSpPr>
        <p:spPr>
          <a:xfrm>
            <a:off x="1194796" y="1520925"/>
            <a:ext cx="7685015" cy="367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p>
            <a:pPr defTabSz="267873">
              <a:defRPr sz="3826" b="1">
                <a:solidFill>
                  <a:srgbClr val="B8361E"/>
                </a:solidFill>
                <a:latin typeface="Arial"/>
                <a:ea typeface="Arial"/>
                <a:cs typeface="Arial"/>
                <a:sym typeface="Arial"/>
              </a:defRPr>
            </a:pPr>
            <a:r>
              <a:rPr sz="2000" dirty="0">
                <a:solidFill>
                  <a:schemeClr val="accent2"/>
                </a:solidFill>
              </a:rPr>
              <a:t>Additional Benefits not included</a:t>
            </a:r>
            <a:r>
              <a:rPr lang="en-US" sz="2000" dirty="0">
                <a:solidFill>
                  <a:schemeClr val="accent2"/>
                </a:solidFill>
              </a:rPr>
              <a:t> </a:t>
            </a:r>
            <a:r>
              <a:rPr sz="2000" dirty="0">
                <a:solidFill>
                  <a:schemeClr val="accent2"/>
                </a:solidFill>
              </a:rPr>
              <a:t>in Original Medicare</a:t>
            </a:r>
          </a:p>
        </p:txBody>
      </p:sp>
      <p:sp>
        <p:nvSpPr>
          <p:cNvPr id="13" name="Source: medicare.gov">
            <a:extLst>
              <a:ext uri="{FF2B5EF4-FFF2-40B4-BE49-F238E27FC236}">
                <a16:creationId xmlns:a16="http://schemas.microsoft.com/office/drawing/2014/main" id="{C285C6F1-E075-42DB-9D1E-42FD76423325}"/>
              </a:ext>
            </a:extLst>
          </p:cNvPr>
          <p:cNvSpPr txBox="1"/>
          <p:nvPr/>
        </p:nvSpPr>
        <p:spPr>
          <a:xfrm>
            <a:off x="1209552" y="5223306"/>
            <a:ext cx="7685015" cy="367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p>
            <a:pPr>
              <a:defRPr sz="2000" b="1">
                <a:solidFill>
                  <a:schemeClr val="accent1"/>
                </a:solidFill>
                <a:latin typeface="+mn-lt"/>
                <a:ea typeface="+mn-ea"/>
                <a:cs typeface="+mn-cs"/>
                <a:sym typeface="Helvetica"/>
              </a:defRPr>
            </a:pPr>
            <a:r>
              <a:rPr lang="en-US" dirty="0">
                <a:solidFill>
                  <a:schemeClr val="accent1"/>
                </a:solidFill>
              </a:rPr>
              <a:t>And more.  See your plan for details. </a:t>
            </a:r>
            <a:r>
              <a:rPr sz="1400" dirty="0">
                <a:solidFill>
                  <a:schemeClr val="accent1"/>
                </a:solidFill>
              </a:rPr>
              <a:t>Source: </a:t>
            </a:r>
            <a:r>
              <a:rPr sz="1400" u="sng" dirty="0">
                <a:solidFill>
                  <a:schemeClr val="accent1"/>
                </a:solidFill>
                <a:uFill>
                  <a:solidFill>
                    <a:srgbClr val="0000FF"/>
                  </a:solidFill>
                </a:uFill>
                <a:hlinkClick r:id="rId8">
                  <a:extLst>
                    <a:ext uri="{A12FA001-AC4F-418D-AE19-62706E023703}">
                      <ahyp:hlinkClr xmlns:ahyp="http://schemas.microsoft.com/office/drawing/2018/hyperlinkcolor" val="tx"/>
                    </a:ext>
                  </a:extLst>
                </a:hlinkClick>
              </a:rPr>
              <a:t>medicare.gov</a:t>
            </a:r>
          </a:p>
        </p:txBody>
      </p:sp>
      <p:pic>
        <p:nvPicPr>
          <p:cNvPr id="11" name="Picture 10" descr="Two people in a control room&#10;&#10;Description automatically generated with low confidence">
            <a:extLst>
              <a:ext uri="{FF2B5EF4-FFF2-40B4-BE49-F238E27FC236}">
                <a16:creationId xmlns:a16="http://schemas.microsoft.com/office/drawing/2014/main" id="{5C20D1CD-F087-8741-946E-4E8F94191344}"/>
              </a:ext>
            </a:extLst>
          </p:cNvPr>
          <p:cNvPicPr>
            <a:picLocks noChangeAspect="1"/>
          </p:cNvPicPr>
          <p:nvPr/>
        </p:nvPicPr>
        <p:blipFill>
          <a:blip r:embed="rId9"/>
          <a:stretch>
            <a:fillRect/>
          </a:stretch>
        </p:blipFill>
        <p:spPr>
          <a:xfrm>
            <a:off x="1180042" y="3629168"/>
            <a:ext cx="2349751" cy="1636052"/>
          </a:xfrm>
          <a:prstGeom prst="rect">
            <a:avLst/>
          </a:prstGeom>
        </p:spPr>
      </p:pic>
    </p:spTree>
    <p:extLst>
      <p:ext uri="{BB962C8B-B14F-4D97-AF65-F5344CB8AC3E}">
        <p14:creationId xmlns:p14="http://schemas.microsoft.com/office/powerpoint/2010/main" val="376122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8BA47-625D-4BD1-9A88-1595EF1E643F}"/>
              </a:ext>
            </a:extLst>
          </p:cNvPr>
          <p:cNvSpPr>
            <a:spLocks noGrp="1"/>
          </p:cNvSpPr>
          <p:nvPr>
            <p:ph type="body" sz="quarter" idx="10"/>
          </p:nvPr>
        </p:nvSpPr>
        <p:spPr/>
        <p:txBody>
          <a:bodyPr/>
          <a:lstStyle/>
          <a:p>
            <a:r>
              <a:rPr lang="en-US" dirty="0"/>
              <a:t>What coverage is best for you? </a:t>
            </a:r>
          </a:p>
        </p:txBody>
      </p:sp>
      <p:sp>
        <p:nvSpPr>
          <p:cNvPr id="3" name="OR">
            <a:extLst>
              <a:ext uri="{FF2B5EF4-FFF2-40B4-BE49-F238E27FC236}">
                <a16:creationId xmlns:a16="http://schemas.microsoft.com/office/drawing/2014/main" id="{DD194C80-844E-4F8B-BEAC-72845CF10582}"/>
              </a:ext>
            </a:extLst>
          </p:cNvPr>
          <p:cNvSpPr txBox="1"/>
          <p:nvPr/>
        </p:nvSpPr>
        <p:spPr>
          <a:xfrm>
            <a:off x="4905829" y="2850761"/>
            <a:ext cx="802064" cy="552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lvl1pPr>
              <a:defRPr sz="6600">
                <a:solidFill>
                  <a:srgbClr val="D80100"/>
                </a:solidFill>
                <a:latin typeface="Arial Black"/>
                <a:ea typeface="Arial Black"/>
                <a:cs typeface="Arial Black"/>
                <a:sym typeface="Arial Black"/>
              </a:defRPr>
            </a:lvl1pPr>
          </a:lstStyle>
          <a:p>
            <a:r>
              <a:rPr sz="3200" dirty="0">
                <a:solidFill>
                  <a:schemeClr val="accent2"/>
                </a:solidFill>
              </a:rPr>
              <a:t>OR</a:t>
            </a:r>
          </a:p>
        </p:txBody>
      </p:sp>
      <p:graphicFrame>
        <p:nvGraphicFramePr>
          <p:cNvPr id="18" name="Table 17">
            <a:extLst>
              <a:ext uri="{FF2B5EF4-FFF2-40B4-BE49-F238E27FC236}">
                <a16:creationId xmlns:a16="http://schemas.microsoft.com/office/drawing/2014/main" id="{B4E907E7-4508-46D3-9D56-223883EFD2F2}"/>
              </a:ext>
            </a:extLst>
          </p:cNvPr>
          <p:cNvGraphicFramePr>
            <a:graphicFrameLocks noGrp="1"/>
          </p:cNvGraphicFramePr>
          <p:nvPr>
            <p:extLst>
              <p:ext uri="{D42A27DB-BD31-4B8C-83A1-F6EECF244321}">
                <p14:modId xmlns:p14="http://schemas.microsoft.com/office/powerpoint/2010/main" val="1257592572"/>
              </p:ext>
            </p:extLst>
          </p:nvPr>
        </p:nvGraphicFramePr>
        <p:xfrm>
          <a:off x="1180039" y="1573774"/>
          <a:ext cx="3725790" cy="3982720"/>
        </p:xfrm>
        <a:graphic>
          <a:graphicData uri="http://schemas.openxmlformats.org/drawingml/2006/table">
            <a:tbl>
              <a:tblPr firstRow="1" bandRow="1">
                <a:tableStyleId>{5C22544A-7EE6-4342-B048-85BDC9FD1C3A}</a:tableStyleId>
              </a:tblPr>
              <a:tblGrid>
                <a:gridCol w="1862895">
                  <a:extLst>
                    <a:ext uri="{9D8B030D-6E8A-4147-A177-3AD203B41FA5}">
                      <a16:colId xmlns:a16="http://schemas.microsoft.com/office/drawing/2014/main" val="1488561023"/>
                    </a:ext>
                  </a:extLst>
                </a:gridCol>
                <a:gridCol w="1862895">
                  <a:extLst>
                    <a:ext uri="{9D8B030D-6E8A-4147-A177-3AD203B41FA5}">
                      <a16:colId xmlns:a16="http://schemas.microsoft.com/office/drawing/2014/main" val="3486813160"/>
                    </a:ext>
                  </a:extLst>
                </a:gridCol>
              </a:tblGrid>
              <a:tr h="370840">
                <a:tc gridSpan="2">
                  <a:txBody>
                    <a:bodyPr/>
                    <a:lstStyle/>
                    <a:p>
                      <a:r>
                        <a:rPr lang="en-US" dirty="0"/>
                        <a:t>Original Medicare Plan</a:t>
                      </a:r>
                    </a:p>
                  </a:txBody>
                  <a:tcPr/>
                </a:tc>
                <a:tc hMerge="1">
                  <a:txBody>
                    <a:bodyPr/>
                    <a:lstStyle/>
                    <a:p>
                      <a:endParaRPr lang="en-US"/>
                    </a:p>
                  </a:txBody>
                  <a:tcPr/>
                </a:tc>
                <a:extLst>
                  <a:ext uri="{0D108BD9-81ED-4DB2-BD59-A6C34878D82A}">
                    <a16:rowId xmlns:a16="http://schemas.microsoft.com/office/drawing/2014/main" val="4129020562"/>
                  </a:ext>
                </a:extLst>
              </a:tr>
              <a:tr h="370840">
                <a:tc>
                  <a:txBody>
                    <a:bodyPr/>
                    <a:lstStyle/>
                    <a:p>
                      <a:r>
                        <a:rPr lang="en-US" sz="1100" b="1" dirty="0">
                          <a:solidFill>
                            <a:schemeClr val="accent1"/>
                          </a:solidFill>
                        </a:rPr>
                        <a:t>Part A</a:t>
                      </a:r>
                    </a:p>
                    <a:p>
                      <a:r>
                        <a:rPr lang="en-US" sz="1100" b="1" dirty="0">
                          <a:solidFill>
                            <a:schemeClr val="accent1"/>
                          </a:solidFill>
                        </a:rPr>
                        <a:t>(Hospital)</a:t>
                      </a:r>
                    </a:p>
                  </a:txBody>
                  <a:tcPr/>
                </a:tc>
                <a:tc>
                  <a:txBody>
                    <a:bodyPr/>
                    <a:lstStyle/>
                    <a:p>
                      <a:r>
                        <a:rPr lang="en-US" sz="1100" b="1" dirty="0">
                          <a:solidFill>
                            <a:schemeClr val="accent1"/>
                          </a:solidFill>
                        </a:rPr>
                        <a:t>Part B</a:t>
                      </a:r>
                    </a:p>
                    <a:p>
                      <a:r>
                        <a:rPr lang="en-US" sz="1100" b="1" dirty="0">
                          <a:solidFill>
                            <a:schemeClr val="accent1"/>
                          </a:solidFill>
                        </a:rPr>
                        <a:t>(Medical)</a:t>
                      </a:r>
                    </a:p>
                  </a:txBody>
                  <a:tcPr/>
                </a:tc>
                <a:extLst>
                  <a:ext uri="{0D108BD9-81ED-4DB2-BD59-A6C34878D82A}">
                    <a16:rowId xmlns:a16="http://schemas.microsoft.com/office/drawing/2014/main" val="2123556497"/>
                  </a:ext>
                </a:extLst>
              </a:tr>
              <a:tr h="133832">
                <a:tc gridSpan="2">
                  <a:txBody>
                    <a:bodyPr/>
                    <a:lstStyle/>
                    <a:p>
                      <a:r>
                        <a:rPr lang="en-US" sz="1100" dirty="0"/>
                        <a:t>Medicare provides this coverage.   Part B is optional.  You have your choice of doctors.  Your costs may be higher than in Medicare Advantage Plans.</a:t>
                      </a:r>
                    </a:p>
                  </a:txBody>
                  <a:tcPr/>
                </a:tc>
                <a:tc hMerge="1">
                  <a:txBody>
                    <a:bodyPr/>
                    <a:lstStyle/>
                    <a:p>
                      <a:endParaRPr lang="en-US"/>
                    </a:p>
                  </a:txBody>
                  <a:tcPr/>
                </a:tc>
                <a:extLst>
                  <a:ext uri="{0D108BD9-81ED-4DB2-BD59-A6C34878D82A}">
                    <a16:rowId xmlns:a16="http://schemas.microsoft.com/office/drawing/2014/main" val="3137496475"/>
                  </a:ext>
                </a:extLst>
              </a:tr>
              <a:tr h="0">
                <a:tc gridSpan="2">
                  <a:txBody>
                    <a:bodyPr/>
                    <a:lstStyle/>
                    <a:p>
                      <a:pPr marL="0" marR="0" lvl="0" indent="0" algn="ctr" defTabSz="450037" rtl="0" eaLnBrk="1" fontAlgn="auto" latinLnBrk="0" hangingPunct="1">
                        <a:lnSpc>
                          <a:spcPct val="100000"/>
                        </a:lnSpc>
                        <a:spcBef>
                          <a:spcPts val="0"/>
                        </a:spcBef>
                        <a:spcAft>
                          <a:spcPts val="0"/>
                        </a:spcAft>
                        <a:buClrTx/>
                        <a:buSzTx/>
                        <a:buFontTx/>
                        <a:buNone/>
                        <a:tabLst/>
                        <a:defRPr/>
                      </a:pPr>
                      <a:r>
                        <a:rPr lang="en-US" sz="1800" b="1" dirty="0">
                          <a:solidFill>
                            <a:schemeClr val="accent1"/>
                          </a:solidFill>
                        </a:rPr>
                        <a:t>+</a:t>
                      </a:r>
                    </a:p>
                  </a:txBody>
                  <a:tcPr>
                    <a:noFill/>
                  </a:tcPr>
                </a:tc>
                <a:tc hMerge="1">
                  <a:txBody>
                    <a:bodyPr/>
                    <a:lstStyle/>
                    <a:p>
                      <a:endParaRPr lang="en-US"/>
                    </a:p>
                  </a:txBody>
                  <a:tcPr/>
                </a:tc>
                <a:extLst>
                  <a:ext uri="{0D108BD9-81ED-4DB2-BD59-A6C34878D82A}">
                    <a16:rowId xmlns:a16="http://schemas.microsoft.com/office/drawing/2014/main" val="290505052"/>
                  </a:ext>
                </a:extLst>
              </a:tr>
              <a:tr h="370840">
                <a:tc gridSpan="2">
                  <a:txBody>
                    <a:bodyPr/>
                    <a:lstStyle/>
                    <a:p>
                      <a:pPr marL="0" algn="l" defTabSz="450037" rtl="0" eaLnBrk="1" latinLnBrk="0" hangingPunct="1">
                        <a:defRPr sz="1800" b="1">
                          <a:solidFill>
                            <a:srgbClr val="005493"/>
                          </a:solidFill>
                          <a:latin typeface="+mn-lt"/>
                          <a:ea typeface="+mn-ea"/>
                          <a:cs typeface="+mn-cs"/>
                          <a:sym typeface="Helvetica"/>
                        </a:defRPr>
                      </a:pPr>
                      <a:r>
                        <a:rPr lang="en-US" sz="1100" b="1" kern="1200" dirty="0">
                          <a:solidFill>
                            <a:schemeClr val="accent1"/>
                          </a:solidFill>
                          <a:latin typeface="+mn-lt"/>
                          <a:ea typeface="+mn-ea"/>
                          <a:cs typeface="+mn-cs"/>
                        </a:rPr>
                        <a:t>Medigap Policy</a:t>
                      </a:r>
                    </a:p>
                    <a:p>
                      <a:pPr marL="0" algn="l" defTabSz="450037" rtl="0" eaLnBrk="1" latinLnBrk="0" hangingPunct="1">
                        <a:defRPr sz="1800" b="1">
                          <a:solidFill>
                            <a:srgbClr val="005493"/>
                          </a:solidFill>
                          <a:latin typeface="+mn-lt"/>
                          <a:ea typeface="+mn-ea"/>
                          <a:cs typeface="+mn-cs"/>
                          <a:sym typeface="Helvetica"/>
                        </a:defRPr>
                      </a:pPr>
                      <a:r>
                        <a:rPr lang="en-US" sz="1100" b="1" kern="1200" dirty="0">
                          <a:solidFill>
                            <a:schemeClr val="accent1"/>
                          </a:solidFill>
                          <a:latin typeface="+mn-lt"/>
                          <a:ea typeface="+mn-ea"/>
                          <a:cs typeface="+mn-cs"/>
                        </a:rPr>
                        <a:t>(Medicare Supplement Insurance)</a:t>
                      </a:r>
                    </a:p>
                    <a:p>
                      <a:pPr>
                        <a:defRPr sz="1500" b="1">
                          <a:solidFill>
                            <a:srgbClr val="005493"/>
                          </a:solidFill>
                          <a:latin typeface="+mn-lt"/>
                          <a:ea typeface="+mn-ea"/>
                          <a:cs typeface="+mn-cs"/>
                          <a:sym typeface="Helvetica"/>
                        </a:defRPr>
                      </a:pPr>
                      <a:r>
                        <a:rPr lang="en-US" sz="1100" b="0" kern="1200" dirty="0">
                          <a:solidFill>
                            <a:schemeClr val="dk1"/>
                          </a:solidFill>
                          <a:latin typeface="+mn-lt"/>
                          <a:ea typeface="+mn-ea"/>
                          <a:cs typeface="+mn-cs"/>
                        </a:rPr>
                        <a:t>You can choose to buy this private coverage (or an employer/ union may offer similar coverage) to fill in gaps in Part A and Part B coverage.  Costs vary by policy and company.</a:t>
                      </a:r>
                    </a:p>
                  </a:txBody>
                  <a:tcPr/>
                </a:tc>
                <a:tc hMerge="1">
                  <a:txBody>
                    <a:bodyPr/>
                    <a:lstStyle/>
                    <a:p>
                      <a:endParaRPr lang="en-US"/>
                    </a:p>
                  </a:txBody>
                  <a:tcPr/>
                </a:tc>
                <a:extLst>
                  <a:ext uri="{0D108BD9-81ED-4DB2-BD59-A6C34878D82A}">
                    <a16:rowId xmlns:a16="http://schemas.microsoft.com/office/drawing/2014/main" val="2838971029"/>
                  </a:ext>
                </a:extLst>
              </a:tr>
              <a:tr h="0">
                <a:tc gridSpan="2">
                  <a:txBody>
                    <a:bodyPr/>
                    <a:lstStyle/>
                    <a:p>
                      <a:pPr algn="ctr"/>
                      <a:r>
                        <a:rPr lang="en-US" sz="1800" b="1" dirty="0">
                          <a:solidFill>
                            <a:schemeClr val="accent1"/>
                          </a:solidFill>
                        </a:rPr>
                        <a:t>+</a:t>
                      </a:r>
                    </a:p>
                  </a:txBody>
                  <a:tcPr>
                    <a:noFill/>
                  </a:tcPr>
                </a:tc>
                <a:tc hMerge="1">
                  <a:txBody>
                    <a:bodyPr/>
                    <a:lstStyle/>
                    <a:p>
                      <a:endParaRPr lang="en-US"/>
                    </a:p>
                  </a:txBody>
                  <a:tcPr/>
                </a:tc>
                <a:extLst>
                  <a:ext uri="{0D108BD9-81ED-4DB2-BD59-A6C34878D82A}">
                    <a16:rowId xmlns:a16="http://schemas.microsoft.com/office/drawing/2014/main" val="1420023761"/>
                  </a:ext>
                </a:extLst>
              </a:tr>
              <a:tr h="370840">
                <a:tc gridSpan="2">
                  <a:txBody>
                    <a:bodyPr/>
                    <a:lstStyle/>
                    <a:p>
                      <a:r>
                        <a:rPr lang="en-US" sz="1100" b="1" dirty="0">
                          <a:solidFill>
                            <a:schemeClr val="accent1"/>
                          </a:solidFill>
                        </a:rPr>
                        <a:t>Part D</a:t>
                      </a:r>
                    </a:p>
                    <a:p>
                      <a:r>
                        <a:rPr lang="en-US" sz="1100" b="1" dirty="0">
                          <a:solidFill>
                            <a:schemeClr val="accent1"/>
                          </a:solidFill>
                        </a:rPr>
                        <a:t>(Prescription Drug Coverage)</a:t>
                      </a:r>
                    </a:p>
                    <a:p>
                      <a:r>
                        <a:rPr lang="en-US" sz="1100" dirty="0"/>
                        <a:t>You can choose this coverage.  Private companies approved by Medicare run these plan.  Plans cover different drugs.  Medically necessary drugs must be covered.</a:t>
                      </a:r>
                    </a:p>
                  </a:txBody>
                  <a:tcPr/>
                </a:tc>
                <a:tc hMerge="1">
                  <a:txBody>
                    <a:bodyPr/>
                    <a:lstStyle/>
                    <a:p>
                      <a:endParaRPr lang="en-US"/>
                    </a:p>
                  </a:txBody>
                  <a:tcPr/>
                </a:tc>
                <a:extLst>
                  <a:ext uri="{0D108BD9-81ED-4DB2-BD59-A6C34878D82A}">
                    <a16:rowId xmlns:a16="http://schemas.microsoft.com/office/drawing/2014/main" val="4007488036"/>
                  </a:ext>
                </a:extLst>
              </a:tr>
            </a:tbl>
          </a:graphicData>
        </a:graphic>
      </p:graphicFrame>
      <p:graphicFrame>
        <p:nvGraphicFramePr>
          <p:cNvPr id="19" name="Table 18">
            <a:extLst>
              <a:ext uri="{FF2B5EF4-FFF2-40B4-BE49-F238E27FC236}">
                <a16:creationId xmlns:a16="http://schemas.microsoft.com/office/drawing/2014/main" id="{4865AADB-0FA7-4F19-9B0A-8069FFA14794}"/>
              </a:ext>
            </a:extLst>
          </p:cNvPr>
          <p:cNvGraphicFramePr>
            <a:graphicFrameLocks noGrp="1"/>
          </p:cNvGraphicFramePr>
          <p:nvPr>
            <p:extLst>
              <p:ext uri="{D42A27DB-BD31-4B8C-83A1-F6EECF244321}">
                <p14:modId xmlns:p14="http://schemas.microsoft.com/office/powerpoint/2010/main" val="3561919398"/>
              </p:ext>
            </p:extLst>
          </p:nvPr>
        </p:nvGraphicFramePr>
        <p:xfrm>
          <a:off x="5707893" y="1573774"/>
          <a:ext cx="3386664" cy="3361309"/>
        </p:xfrm>
        <a:graphic>
          <a:graphicData uri="http://schemas.openxmlformats.org/drawingml/2006/table">
            <a:tbl>
              <a:tblPr firstRow="1" bandRow="1">
                <a:tableStyleId>{5C22544A-7EE6-4342-B048-85BDC9FD1C3A}</a:tableStyleId>
              </a:tblPr>
              <a:tblGrid>
                <a:gridCol w="3386664">
                  <a:extLst>
                    <a:ext uri="{9D8B030D-6E8A-4147-A177-3AD203B41FA5}">
                      <a16:colId xmlns:a16="http://schemas.microsoft.com/office/drawing/2014/main" val="1488561023"/>
                    </a:ext>
                  </a:extLst>
                </a:gridCol>
              </a:tblGrid>
              <a:tr h="370840">
                <a:tc>
                  <a:txBody>
                    <a:bodyPr/>
                    <a:lstStyle/>
                    <a:p>
                      <a:r>
                        <a:rPr lang="en-US" dirty="0"/>
                        <a:t>Medicare Advantage Plans </a:t>
                      </a:r>
                    </a:p>
                    <a:p>
                      <a:r>
                        <a:rPr lang="en-US" dirty="0"/>
                        <a:t>Like HMOs, PPOs and PFFS</a:t>
                      </a:r>
                    </a:p>
                  </a:txBody>
                  <a:tcPr/>
                </a:tc>
                <a:extLst>
                  <a:ext uri="{0D108BD9-81ED-4DB2-BD59-A6C34878D82A}">
                    <a16:rowId xmlns:a16="http://schemas.microsoft.com/office/drawing/2014/main" val="4129020562"/>
                  </a:ext>
                </a:extLst>
              </a:tr>
              <a:tr h="370840">
                <a:tc>
                  <a:txBody>
                    <a:bodyPr/>
                    <a:lstStyle/>
                    <a:p>
                      <a:pPr marL="0" algn="l" defTabSz="450037" rtl="0" eaLnBrk="1" latinLnBrk="0" hangingPunct="1">
                        <a:defRPr sz="1800" b="1">
                          <a:solidFill>
                            <a:srgbClr val="005493"/>
                          </a:solidFill>
                          <a:latin typeface="+mn-lt"/>
                          <a:ea typeface="+mn-ea"/>
                          <a:cs typeface="+mn-cs"/>
                          <a:sym typeface="Helvetica"/>
                        </a:defRPr>
                      </a:pPr>
                      <a:r>
                        <a:rPr lang="en-US" sz="1100" b="1" kern="1200" dirty="0">
                          <a:solidFill>
                            <a:schemeClr val="accent1"/>
                          </a:solidFill>
                          <a:latin typeface="+mn-lt"/>
                          <a:ea typeface="+mn-ea"/>
                          <a:cs typeface="+mn-cs"/>
                        </a:rPr>
                        <a:t>Called “Part C” </a:t>
                      </a:r>
                    </a:p>
                    <a:p>
                      <a:pPr marL="0" algn="l" defTabSz="450037" rtl="0" eaLnBrk="1" latinLnBrk="0" hangingPunct="1">
                        <a:defRPr sz="1800" b="1">
                          <a:solidFill>
                            <a:srgbClr val="005493"/>
                          </a:solidFill>
                          <a:latin typeface="+mn-lt"/>
                          <a:ea typeface="+mn-ea"/>
                          <a:cs typeface="+mn-cs"/>
                          <a:sym typeface="Helvetica"/>
                        </a:defRPr>
                      </a:pPr>
                      <a:r>
                        <a:rPr lang="en-US" sz="1100" b="1" kern="1200" dirty="0">
                          <a:solidFill>
                            <a:schemeClr val="accent1"/>
                          </a:solidFill>
                          <a:latin typeface="+mn-lt"/>
                          <a:ea typeface="+mn-ea"/>
                          <a:cs typeface="+mn-cs"/>
                        </a:rPr>
                        <a:t>this option combines your Part A (Hospital)</a:t>
                      </a:r>
                    </a:p>
                    <a:p>
                      <a:pPr marL="0" algn="l" defTabSz="450037" rtl="0" eaLnBrk="1" latinLnBrk="0" hangingPunct="1">
                        <a:defRPr sz="1800" b="1">
                          <a:solidFill>
                            <a:srgbClr val="005493"/>
                          </a:solidFill>
                          <a:latin typeface="+mn-lt"/>
                          <a:ea typeface="+mn-ea"/>
                          <a:cs typeface="+mn-cs"/>
                          <a:sym typeface="Helvetica"/>
                        </a:defRPr>
                      </a:pPr>
                      <a:r>
                        <a:rPr lang="en-US" sz="1100" b="1" kern="1200" dirty="0">
                          <a:solidFill>
                            <a:schemeClr val="accent1"/>
                          </a:solidFill>
                          <a:latin typeface="+mn-lt"/>
                          <a:ea typeface="+mn-ea"/>
                          <a:cs typeface="+mn-cs"/>
                        </a:rPr>
                        <a:t>and Part B (Medical)</a:t>
                      </a:r>
                    </a:p>
                    <a:p>
                      <a:pPr marL="0" algn="l" defTabSz="450037" rtl="0" eaLnBrk="1" latinLnBrk="0" hangingPunct="1">
                        <a:defRPr sz="1800" b="1">
                          <a:solidFill>
                            <a:srgbClr val="005493"/>
                          </a:solidFill>
                          <a:latin typeface="+mn-lt"/>
                          <a:ea typeface="+mn-ea"/>
                          <a:cs typeface="+mn-cs"/>
                          <a:sym typeface="Helvetica"/>
                        </a:defRPr>
                      </a:pPr>
                      <a:r>
                        <a:rPr lang="en-US" sz="1100" b="0" kern="1200" dirty="0">
                          <a:solidFill>
                            <a:schemeClr val="tx1"/>
                          </a:solidFill>
                          <a:latin typeface="+mn-lt"/>
                          <a:ea typeface="+mn-ea"/>
                          <a:cs typeface="+mn-cs"/>
                        </a:rPr>
                        <a:t>Private insurance companies approved by Medicare provide this coverage.  Generally, you must see doctors in the plan.  Your costs may be lower than in the Original Medicare Plan, and you may get extra benefits.</a:t>
                      </a:r>
                    </a:p>
                  </a:txBody>
                  <a:tcPr/>
                </a:tc>
                <a:extLst>
                  <a:ext uri="{0D108BD9-81ED-4DB2-BD59-A6C34878D82A}">
                    <a16:rowId xmlns:a16="http://schemas.microsoft.com/office/drawing/2014/main" val="2838971029"/>
                  </a:ext>
                </a:extLst>
              </a:tr>
              <a:tr h="0">
                <a:tc>
                  <a:txBody>
                    <a:bodyPr/>
                    <a:lstStyle/>
                    <a:p>
                      <a:pPr algn="ctr"/>
                      <a:r>
                        <a:rPr lang="en-US" sz="1800" b="1" dirty="0">
                          <a:solidFill>
                            <a:schemeClr val="accent1"/>
                          </a:solidFill>
                        </a:rPr>
                        <a:t>+</a:t>
                      </a:r>
                    </a:p>
                  </a:txBody>
                  <a:tcPr>
                    <a:noFill/>
                  </a:tcPr>
                </a:tc>
                <a:extLst>
                  <a:ext uri="{0D108BD9-81ED-4DB2-BD59-A6C34878D82A}">
                    <a16:rowId xmlns:a16="http://schemas.microsoft.com/office/drawing/2014/main" val="1420023761"/>
                  </a:ext>
                </a:extLst>
              </a:tr>
              <a:tr h="370840">
                <a:tc>
                  <a:txBody>
                    <a:bodyPr/>
                    <a:lstStyle/>
                    <a:p>
                      <a:r>
                        <a:rPr lang="en-US" sz="1100" b="1" dirty="0">
                          <a:solidFill>
                            <a:schemeClr val="accent1"/>
                          </a:solidFill>
                        </a:rPr>
                        <a:t>Part D</a:t>
                      </a:r>
                    </a:p>
                    <a:p>
                      <a:r>
                        <a:rPr lang="en-US" sz="1100" b="1" dirty="0">
                          <a:solidFill>
                            <a:schemeClr val="accent1"/>
                          </a:solidFill>
                        </a:rPr>
                        <a:t>(Prescription Drug Coverage)</a:t>
                      </a:r>
                      <a:endParaRPr lang="en-US" sz="1100" b="1" dirty="0"/>
                    </a:p>
                    <a:p>
                      <a:r>
                        <a:rPr lang="en-US" sz="1100" dirty="0"/>
                        <a:t>Most Part C plans cover prescription drugs.  If they don’t, you may be able to choose this coverage.  Plans cover different drugs.  Medically necessary drugs must be covered.</a:t>
                      </a:r>
                    </a:p>
                  </a:txBody>
                  <a:tcPr/>
                </a:tc>
                <a:extLst>
                  <a:ext uri="{0D108BD9-81ED-4DB2-BD59-A6C34878D82A}">
                    <a16:rowId xmlns:a16="http://schemas.microsoft.com/office/drawing/2014/main" val="4007488036"/>
                  </a:ext>
                </a:extLst>
              </a:tr>
            </a:tbl>
          </a:graphicData>
        </a:graphic>
      </p:graphicFrame>
    </p:spTree>
    <p:extLst>
      <p:ext uri="{BB962C8B-B14F-4D97-AF65-F5344CB8AC3E}">
        <p14:creationId xmlns:p14="http://schemas.microsoft.com/office/powerpoint/2010/main" val="950534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18BA47-625D-4BD1-9A88-1595EF1E643F}"/>
              </a:ext>
            </a:extLst>
          </p:cNvPr>
          <p:cNvSpPr>
            <a:spLocks noGrp="1"/>
          </p:cNvSpPr>
          <p:nvPr>
            <p:ph type="body" sz="quarter" idx="10"/>
          </p:nvPr>
        </p:nvSpPr>
        <p:spPr/>
        <p:txBody>
          <a:bodyPr/>
          <a:lstStyle/>
          <a:p>
            <a:r>
              <a:rPr lang="en-US" dirty="0"/>
              <a:t>Medicare Advantage Election Periods</a:t>
            </a:r>
          </a:p>
        </p:txBody>
      </p:sp>
      <p:graphicFrame>
        <p:nvGraphicFramePr>
          <p:cNvPr id="4" name="Diagram 3">
            <a:extLst>
              <a:ext uri="{FF2B5EF4-FFF2-40B4-BE49-F238E27FC236}">
                <a16:creationId xmlns:a16="http://schemas.microsoft.com/office/drawing/2014/main" id="{880CE177-27E1-4CD1-A3DA-D1D75258E1E0}"/>
              </a:ext>
            </a:extLst>
          </p:cNvPr>
          <p:cNvGraphicFramePr/>
          <p:nvPr>
            <p:extLst>
              <p:ext uri="{D42A27DB-BD31-4B8C-83A1-F6EECF244321}">
                <p14:modId xmlns:p14="http://schemas.microsoft.com/office/powerpoint/2010/main" val="1382441251"/>
              </p:ext>
            </p:extLst>
          </p:nvPr>
        </p:nvGraphicFramePr>
        <p:xfrm>
          <a:off x="1076475" y="1535893"/>
          <a:ext cx="7615942" cy="4023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91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1E41D9-0850-4D80-8C4C-8149EF08183B}"/>
              </a:ext>
            </a:extLst>
          </p:cNvPr>
          <p:cNvSpPr>
            <a:spLocks noGrp="1"/>
          </p:cNvSpPr>
          <p:nvPr>
            <p:ph type="body" sz="quarter" idx="10"/>
          </p:nvPr>
        </p:nvSpPr>
        <p:spPr/>
        <p:txBody>
          <a:bodyPr/>
          <a:lstStyle/>
          <a:p>
            <a:r>
              <a:rPr lang="en-US" dirty="0"/>
              <a:t>Next step</a:t>
            </a:r>
          </a:p>
        </p:txBody>
      </p:sp>
      <p:sp>
        <p:nvSpPr>
          <p:cNvPr id="4" name="Text Placeholder 3">
            <a:extLst>
              <a:ext uri="{FF2B5EF4-FFF2-40B4-BE49-F238E27FC236}">
                <a16:creationId xmlns:a16="http://schemas.microsoft.com/office/drawing/2014/main" id="{CB5152BC-7539-48CD-82B0-07FA75AD4C54}"/>
              </a:ext>
            </a:extLst>
          </p:cNvPr>
          <p:cNvSpPr>
            <a:spLocks noGrp="1"/>
          </p:cNvSpPr>
          <p:nvPr>
            <p:ph type="body" sz="quarter" idx="16"/>
          </p:nvPr>
        </p:nvSpPr>
        <p:spPr/>
        <p:txBody>
          <a:bodyPr/>
          <a:lstStyle/>
          <a:p>
            <a:pPr algn="ctr"/>
            <a:endParaRPr lang="en-US" sz="2800" dirty="0"/>
          </a:p>
          <a:p>
            <a:pPr algn="ctr"/>
            <a:r>
              <a:rPr lang="en-US" sz="2800" dirty="0"/>
              <a:t>Visit gismedicare.com to schedule an appointment!</a:t>
            </a:r>
          </a:p>
          <a:p>
            <a:endParaRPr lang="en-US" sz="2800" dirty="0"/>
          </a:p>
          <a:p>
            <a:endParaRPr lang="en-US" dirty="0"/>
          </a:p>
        </p:txBody>
      </p:sp>
    </p:spTree>
    <p:extLst>
      <p:ext uri="{BB962C8B-B14F-4D97-AF65-F5344CB8AC3E}">
        <p14:creationId xmlns:p14="http://schemas.microsoft.com/office/powerpoint/2010/main" val="2538787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A521BC-6B3D-4C33-ABA6-AE0A44961E3B}"/>
              </a:ext>
            </a:extLst>
          </p:cNvPr>
          <p:cNvPicPr>
            <a:picLocks noChangeAspect="1"/>
          </p:cNvPicPr>
          <p:nvPr/>
        </p:nvPicPr>
        <p:blipFill>
          <a:blip r:embed="rId2"/>
          <a:stretch>
            <a:fillRect/>
          </a:stretch>
        </p:blipFill>
        <p:spPr>
          <a:xfrm rot="10800000">
            <a:off x="2447109" y="0"/>
            <a:ext cx="7712891" cy="5715000"/>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C1D6F15-9B78-4A48-A1FD-D840FB7A3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 y="3075611"/>
            <a:ext cx="2318618" cy="1366134"/>
          </a:xfrm>
          <a:prstGeom prst="rect">
            <a:avLst/>
          </a:prstGeom>
        </p:spPr>
      </p:pic>
      <p:pic>
        <p:nvPicPr>
          <p:cNvPr id="12" name="Picture 11">
            <a:extLst>
              <a:ext uri="{FF2B5EF4-FFF2-40B4-BE49-F238E27FC236}">
                <a16:creationId xmlns:a16="http://schemas.microsoft.com/office/drawing/2014/main" id="{469034C1-6A6F-455F-978A-74FC26BADB1F}"/>
              </a:ext>
            </a:extLst>
          </p:cNvPr>
          <p:cNvPicPr>
            <a:picLocks noChangeAspect="1"/>
          </p:cNvPicPr>
          <p:nvPr/>
        </p:nvPicPr>
        <p:blipFill>
          <a:blip r:embed="rId4"/>
          <a:stretch>
            <a:fillRect/>
          </a:stretch>
        </p:blipFill>
        <p:spPr>
          <a:xfrm>
            <a:off x="4459049" y="868439"/>
            <a:ext cx="5700951" cy="3800634"/>
          </a:xfrm>
          <a:prstGeom prst="rect">
            <a:avLst/>
          </a:prstGeom>
        </p:spPr>
      </p:pic>
    </p:spTree>
    <p:extLst>
      <p:ext uri="{BB962C8B-B14F-4D97-AF65-F5344CB8AC3E}">
        <p14:creationId xmlns:p14="http://schemas.microsoft.com/office/powerpoint/2010/main" val="268307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6F6366E0-F877-4980-B3FA-E70108248072}"/>
              </a:ext>
            </a:extLst>
          </p:cNvPr>
          <p:cNvSpPr>
            <a:spLocks noGrp="1"/>
          </p:cNvSpPr>
          <p:nvPr>
            <p:ph type="body" sz="quarter" idx="16"/>
          </p:nvPr>
        </p:nvSpPr>
        <p:spPr/>
        <p:txBody>
          <a:bodyPr/>
          <a:lstStyle/>
          <a:p>
            <a:pPr marL="285750" indent="-285750">
              <a:buFont typeface="Arial" panose="020B0604020202020204" pitchFamily="34" charset="0"/>
              <a:buChar char="•"/>
            </a:pPr>
            <a:r>
              <a:rPr lang="en-US" sz="1600" dirty="0"/>
              <a:t>GIS is a national benefits technology and enrollment-solutions firm</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GIS also offers Medicare assistance to help </a:t>
            </a:r>
            <a:r>
              <a:rPr lang="en-US" sz="1600" dirty="0">
                <a:solidFill>
                  <a:schemeClr val="tx1">
                    <a:lumMod val="50000"/>
                    <a:lumOff val="50000"/>
                  </a:schemeClr>
                </a:solidFill>
                <a:latin typeface="Lato Regular"/>
              </a:rPr>
              <a:t>employees navigate the process and provide enrollment </a:t>
            </a:r>
            <a:r>
              <a:rPr lang="en-US" sz="1600" dirty="0"/>
              <a:t>support</a:t>
            </a:r>
            <a:r>
              <a:rPr lang="en-US" sz="1600" dirty="0">
                <a:solidFill>
                  <a:schemeClr val="tx1">
                    <a:lumMod val="50000"/>
                    <a:lumOff val="50000"/>
                  </a:schemeClr>
                </a:solidFill>
                <a:latin typeface="Lato Regular"/>
              </a:rPr>
              <a:t> even should they continue working upon becoming eligible </a:t>
            </a:r>
          </a:p>
          <a:p>
            <a:pPr lvl="1" indent="0" algn="ctr">
              <a:buNone/>
            </a:pPr>
            <a:r>
              <a:rPr lang="en-US" sz="3045" dirty="0">
                <a:solidFill>
                  <a:schemeClr val="tx1">
                    <a:lumMod val="50000"/>
                    <a:lumOff val="50000"/>
                  </a:schemeClr>
                </a:solidFill>
                <a:latin typeface="Lato Regular"/>
              </a:rPr>
              <a:t>gismedicare.com</a:t>
            </a:r>
          </a:p>
          <a:p>
            <a:pPr lvl="1" indent="0">
              <a:buNone/>
            </a:pPr>
            <a:endParaRPr lang="en-US" sz="1600" dirty="0">
              <a:solidFill>
                <a:schemeClr val="tx1">
                  <a:lumMod val="50000"/>
                  <a:lumOff val="50000"/>
                </a:schemeClr>
              </a:solidFill>
              <a:latin typeface="Lato Regular"/>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ext Placeholder 7">
            <a:extLst>
              <a:ext uri="{FF2B5EF4-FFF2-40B4-BE49-F238E27FC236}">
                <a16:creationId xmlns:a16="http://schemas.microsoft.com/office/drawing/2014/main" id="{0E8228E1-3D35-46CE-B07C-EE2D7E74044F}"/>
              </a:ext>
            </a:extLst>
          </p:cNvPr>
          <p:cNvSpPr>
            <a:spLocks noGrp="1"/>
          </p:cNvSpPr>
          <p:nvPr>
            <p:ph type="body" sz="quarter" idx="10"/>
          </p:nvPr>
        </p:nvSpPr>
        <p:spPr/>
        <p:txBody>
          <a:bodyPr/>
          <a:lstStyle/>
          <a:p>
            <a:r>
              <a:rPr lang="en-US" dirty="0"/>
              <a:t>Who is GIS? </a:t>
            </a:r>
          </a:p>
        </p:txBody>
      </p:sp>
    </p:spTree>
    <p:extLst>
      <p:ext uri="{BB962C8B-B14F-4D97-AF65-F5344CB8AC3E}">
        <p14:creationId xmlns:p14="http://schemas.microsoft.com/office/powerpoint/2010/main" val="2973008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418C4F-BE77-4F65-BF17-CB4583815E05}"/>
              </a:ext>
            </a:extLst>
          </p:cNvPr>
          <p:cNvSpPr>
            <a:spLocks noGrp="1"/>
          </p:cNvSpPr>
          <p:nvPr>
            <p:ph type="body" sz="quarter" idx="16"/>
          </p:nvPr>
        </p:nvSpPr>
        <p:spPr>
          <a:xfrm>
            <a:off x="1180043" y="1777440"/>
            <a:ext cx="7679290" cy="2959661"/>
          </a:xfrm>
        </p:spPr>
        <p:txBody>
          <a:bodyPr/>
          <a:lstStyle/>
          <a:p>
            <a:pPr marL="0" lvl="1" indent="0" algn="ctr">
              <a:buNone/>
            </a:pPr>
            <a:endParaRPr lang="en-US" sz="1800" dirty="0">
              <a:solidFill>
                <a:schemeClr val="tx1">
                  <a:lumMod val="50000"/>
                  <a:lumOff val="50000"/>
                </a:schemeClr>
              </a:solidFill>
              <a:latin typeface="Lato Regular"/>
            </a:endParaRPr>
          </a:p>
          <a:p>
            <a:pPr marL="0" lvl="1" indent="0" algn="ctr">
              <a:buNone/>
            </a:pPr>
            <a:endParaRPr lang="en-US" sz="1800" dirty="0">
              <a:solidFill>
                <a:schemeClr val="tx1">
                  <a:lumMod val="50000"/>
                  <a:lumOff val="50000"/>
                </a:schemeClr>
              </a:solidFill>
              <a:latin typeface="Lato Regular"/>
            </a:endParaRPr>
          </a:p>
          <a:p>
            <a:pPr marL="0" lvl="1" indent="0" algn="ctr">
              <a:buNone/>
            </a:pPr>
            <a:r>
              <a:rPr lang="en-US" sz="1800" dirty="0">
                <a:solidFill>
                  <a:schemeClr val="tx1">
                    <a:lumMod val="50000"/>
                    <a:lumOff val="50000"/>
                  </a:schemeClr>
                </a:solidFill>
                <a:latin typeface="Lato Regular"/>
              </a:rPr>
              <a:t>Give you a basic understanding of Medicare and hopefully help connect some dots for you! </a:t>
            </a:r>
          </a:p>
          <a:p>
            <a:endParaRPr lang="en-US" dirty="0"/>
          </a:p>
          <a:p>
            <a:pPr algn="ctr"/>
            <a:r>
              <a:rPr lang="en-US" sz="3200" dirty="0"/>
              <a:t>Let’s get started! </a:t>
            </a:r>
          </a:p>
        </p:txBody>
      </p:sp>
      <p:sp>
        <p:nvSpPr>
          <p:cNvPr id="3" name="Text Placeholder 2">
            <a:extLst>
              <a:ext uri="{FF2B5EF4-FFF2-40B4-BE49-F238E27FC236}">
                <a16:creationId xmlns:a16="http://schemas.microsoft.com/office/drawing/2014/main" id="{203CC1E8-4CF9-4C5C-A1BE-B66DFF4A7448}"/>
              </a:ext>
            </a:extLst>
          </p:cNvPr>
          <p:cNvSpPr>
            <a:spLocks noGrp="1"/>
          </p:cNvSpPr>
          <p:nvPr>
            <p:ph type="body" sz="quarter" idx="10"/>
          </p:nvPr>
        </p:nvSpPr>
        <p:spPr>
          <a:xfrm>
            <a:off x="1180042" y="935177"/>
            <a:ext cx="7679290" cy="536218"/>
          </a:xfrm>
        </p:spPr>
        <p:txBody>
          <a:bodyPr/>
          <a:lstStyle/>
          <a:p>
            <a:r>
              <a:rPr lang="en-US" dirty="0"/>
              <a:t>What do we want to accomplish today?</a:t>
            </a:r>
          </a:p>
          <a:p>
            <a:endParaRPr lang="en-US" dirty="0"/>
          </a:p>
        </p:txBody>
      </p:sp>
    </p:spTree>
    <p:extLst>
      <p:ext uri="{BB962C8B-B14F-4D97-AF65-F5344CB8AC3E}">
        <p14:creationId xmlns:p14="http://schemas.microsoft.com/office/powerpoint/2010/main" val="1191199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is Medicare?</a:t>
            </a:r>
          </a:p>
        </p:txBody>
      </p:sp>
      <p:sp>
        <p:nvSpPr>
          <p:cNvPr id="23" name="TextBox 22"/>
          <p:cNvSpPr txBox="1"/>
          <p:nvPr/>
        </p:nvSpPr>
        <p:spPr>
          <a:xfrm>
            <a:off x="1240355" y="1814976"/>
            <a:ext cx="7679290" cy="461665"/>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chemeClr val="accent1"/>
              </a:solidFill>
              <a:latin typeface="Lato" charset="0"/>
              <a:ea typeface="Lato" charset="0"/>
              <a:cs typeface="Lato" charset="0"/>
            </a:endParaRPr>
          </a:p>
        </p:txBody>
      </p:sp>
      <p:pic>
        <p:nvPicPr>
          <p:cNvPr id="4" name="Unknown.png" descr="Unknown.png">
            <a:extLst>
              <a:ext uri="{FF2B5EF4-FFF2-40B4-BE49-F238E27FC236}">
                <a16:creationId xmlns:a16="http://schemas.microsoft.com/office/drawing/2014/main" id="{E77F1253-B22B-4D6A-861C-6F83DC98AD6C}"/>
              </a:ext>
            </a:extLst>
          </p:cNvPr>
          <p:cNvPicPr>
            <a:picLocks noChangeAspect="1"/>
          </p:cNvPicPr>
          <p:nvPr/>
        </p:nvPicPr>
        <p:blipFill>
          <a:blip r:embed="rId3"/>
          <a:stretch>
            <a:fillRect/>
          </a:stretch>
        </p:blipFill>
        <p:spPr>
          <a:xfrm>
            <a:off x="3369288" y="2511421"/>
            <a:ext cx="3421424" cy="2151991"/>
          </a:xfrm>
          <a:prstGeom prst="rect">
            <a:avLst/>
          </a:prstGeom>
          <a:ln w="12700">
            <a:miter lim="400000"/>
          </a:ln>
        </p:spPr>
      </p:pic>
    </p:spTree>
    <p:extLst>
      <p:ext uri="{BB962C8B-B14F-4D97-AF65-F5344CB8AC3E}">
        <p14:creationId xmlns:p14="http://schemas.microsoft.com/office/powerpoint/2010/main" val="182733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FBAF06-1EB4-4E4F-A503-4BC425D44EED}"/>
              </a:ext>
            </a:extLst>
          </p:cNvPr>
          <p:cNvSpPr>
            <a:spLocks noGrp="1"/>
          </p:cNvSpPr>
          <p:nvPr>
            <p:ph type="body" sz="quarter" idx="10"/>
          </p:nvPr>
        </p:nvSpPr>
        <p:spPr/>
        <p:txBody>
          <a:bodyPr/>
          <a:lstStyle/>
          <a:p>
            <a:r>
              <a:rPr lang="en-US" dirty="0"/>
              <a:t>Medicare Part A	</a:t>
            </a:r>
          </a:p>
        </p:txBody>
      </p:sp>
      <p:grpSp>
        <p:nvGrpSpPr>
          <p:cNvPr id="3" name="Group 2">
            <a:extLst>
              <a:ext uri="{FF2B5EF4-FFF2-40B4-BE49-F238E27FC236}">
                <a16:creationId xmlns:a16="http://schemas.microsoft.com/office/drawing/2014/main" id="{9F9D67CB-3277-4566-9BF8-6DBD28BA0CCC}"/>
              </a:ext>
            </a:extLst>
          </p:cNvPr>
          <p:cNvGrpSpPr/>
          <p:nvPr/>
        </p:nvGrpSpPr>
        <p:grpSpPr>
          <a:xfrm>
            <a:off x="1180041" y="1496249"/>
            <a:ext cx="7679291" cy="3686399"/>
            <a:chOff x="1180041" y="1496249"/>
            <a:chExt cx="7679291" cy="3686399"/>
          </a:xfrm>
        </p:grpSpPr>
        <p:graphicFrame>
          <p:nvGraphicFramePr>
            <p:cNvPr id="27" name="Diagram 26">
              <a:extLst>
                <a:ext uri="{FF2B5EF4-FFF2-40B4-BE49-F238E27FC236}">
                  <a16:creationId xmlns:a16="http://schemas.microsoft.com/office/drawing/2014/main" id="{A98DCBF4-F952-4076-8714-C68B8D36B9CE}"/>
                </a:ext>
              </a:extLst>
            </p:cNvPr>
            <p:cNvGraphicFramePr/>
            <p:nvPr>
              <p:extLst>
                <p:ext uri="{D42A27DB-BD31-4B8C-83A1-F6EECF244321}">
                  <p14:modId xmlns:p14="http://schemas.microsoft.com/office/powerpoint/2010/main" val="1179702781"/>
                </p:ext>
              </p:extLst>
            </p:nvPr>
          </p:nvGraphicFramePr>
          <p:xfrm>
            <a:off x="1180041" y="1496249"/>
            <a:ext cx="7679291" cy="36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a:extLst>
                <a:ext uri="{FF2B5EF4-FFF2-40B4-BE49-F238E27FC236}">
                  <a16:creationId xmlns:a16="http://schemas.microsoft.com/office/drawing/2014/main" id="{AF3D174E-8FA9-451B-AACB-95D46ADBF549}"/>
                </a:ext>
              </a:extLst>
            </p:cNvPr>
            <p:cNvSpPr/>
            <p:nvPr/>
          </p:nvSpPr>
          <p:spPr>
            <a:xfrm>
              <a:off x="5134870" y="3458049"/>
              <a:ext cx="2447959" cy="146276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Monthly Premium</a:t>
              </a:r>
            </a:p>
            <a:p>
              <a:pPr algn="ctr"/>
              <a:r>
                <a:rPr lang="en-US" sz="2400" dirty="0">
                  <a:solidFill>
                    <a:schemeClr val="tx1"/>
                  </a:solidFill>
                </a:rPr>
                <a:t>Typically $0</a:t>
              </a:r>
            </a:p>
          </p:txBody>
        </p:sp>
      </p:grpSp>
      <p:sp>
        <p:nvSpPr>
          <p:cNvPr id="7" name="*You must meet certain conditions to get these benefits">
            <a:extLst>
              <a:ext uri="{FF2B5EF4-FFF2-40B4-BE49-F238E27FC236}">
                <a16:creationId xmlns:a16="http://schemas.microsoft.com/office/drawing/2014/main" id="{D56539F9-C560-4288-AB3E-81C530820697}"/>
              </a:ext>
            </a:extLst>
          </p:cNvPr>
          <p:cNvSpPr txBox="1"/>
          <p:nvPr/>
        </p:nvSpPr>
        <p:spPr>
          <a:xfrm>
            <a:off x="2899355" y="5107448"/>
            <a:ext cx="4240661" cy="276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lvl1pPr algn="l">
              <a:defRPr sz="2400" b="1">
                <a:solidFill>
                  <a:srgbClr val="005493"/>
                </a:solidFill>
                <a:latin typeface="+mn-lt"/>
                <a:ea typeface="+mn-ea"/>
                <a:cs typeface="+mn-cs"/>
                <a:sym typeface="Helvetica"/>
              </a:defRPr>
            </a:lvl1pPr>
          </a:lstStyle>
          <a:p>
            <a:r>
              <a:rPr sz="1406" dirty="0"/>
              <a:t>*You must meet certain conditions to get these benefits</a:t>
            </a:r>
          </a:p>
        </p:txBody>
      </p:sp>
    </p:spTree>
    <p:extLst>
      <p:ext uri="{BB962C8B-B14F-4D97-AF65-F5344CB8AC3E}">
        <p14:creationId xmlns:p14="http://schemas.microsoft.com/office/powerpoint/2010/main" val="161278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AFC4FA-72E3-48E3-8669-047767D29A6F}"/>
              </a:ext>
            </a:extLst>
          </p:cNvPr>
          <p:cNvSpPr>
            <a:spLocks noGrp="1"/>
          </p:cNvSpPr>
          <p:nvPr>
            <p:ph type="body" sz="quarter" idx="10"/>
          </p:nvPr>
        </p:nvSpPr>
        <p:spPr>
          <a:xfrm>
            <a:off x="1180041" y="935177"/>
            <a:ext cx="8504285" cy="359817"/>
          </a:xfrm>
        </p:spPr>
        <p:txBody>
          <a:bodyPr/>
          <a:lstStyle/>
          <a:p>
            <a:r>
              <a:rPr lang="en-US" dirty="0"/>
              <a:t>Part A – Hospital Insurance</a:t>
            </a:r>
          </a:p>
        </p:txBody>
      </p:sp>
      <p:graphicFrame>
        <p:nvGraphicFramePr>
          <p:cNvPr id="5" name="Table">
            <a:extLst>
              <a:ext uri="{FF2B5EF4-FFF2-40B4-BE49-F238E27FC236}">
                <a16:creationId xmlns:a16="http://schemas.microsoft.com/office/drawing/2014/main" id="{AC1FA4C5-EDC6-442B-A489-BCED9F11C0D9}"/>
              </a:ext>
            </a:extLst>
          </p:cNvPr>
          <p:cNvGraphicFramePr/>
          <p:nvPr>
            <p:extLst>
              <p:ext uri="{D42A27DB-BD31-4B8C-83A1-F6EECF244321}">
                <p14:modId xmlns:p14="http://schemas.microsoft.com/office/powerpoint/2010/main" val="689137719"/>
              </p:ext>
            </p:extLst>
          </p:nvPr>
        </p:nvGraphicFramePr>
        <p:xfrm>
          <a:off x="1204157" y="1897110"/>
          <a:ext cx="7729291" cy="3449590"/>
        </p:xfrm>
        <a:graphic>
          <a:graphicData uri="http://schemas.openxmlformats.org/drawingml/2006/table">
            <a:tbl>
              <a:tblPr/>
              <a:tblGrid>
                <a:gridCol w="1279938">
                  <a:extLst>
                    <a:ext uri="{9D8B030D-6E8A-4147-A177-3AD203B41FA5}">
                      <a16:colId xmlns:a16="http://schemas.microsoft.com/office/drawing/2014/main" val="20000"/>
                    </a:ext>
                  </a:extLst>
                </a:gridCol>
                <a:gridCol w="1692308">
                  <a:extLst>
                    <a:ext uri="{9D8B030D-6E8A-4147-A177-3AD203B41FA5}">
                      <a16:colId xmlns:a16="http://schemas.microsoft.com/office/drawing/2014/main" val="1440778982"/>
                    </a:ext>
                  </a:extLst>
                </a:gridCol>
                <a:gridCol w="1486123">
                  <a:extLst>
                    <a:ext uri="{9D8B030D-6E8A-4147-A177-3AD203B41FA5}">
                      <a16:colId xmlns:a16="http://schemas.microsoft.com/office/drawing/2014/main" val="20002"/>
                    </a:ext>
                  </a:extLst>
                </a:gridCol>
                <a:gridCol w="1486123">
                  <a:extLst>
                    <a:ext uri="{9D8B030D-6E8A-4147-A177-3AD203B41FA5}">
                      <a16:colId xmlns:a16="http://schemas.microsoft.com/office/drawing/2014/main" val="20003"/>
                    </a:ext>
                  </a:extLst>
                </a:gridCol>
                <a:gridCol w="1784799">
                  <a:extLst>
                    <a:ext uri="{9D8B030D-6E8A-4147-A177-3AD203B41FA5}">
                      <a16:colId xmlns:a16="http://schemas.microsoft.com/office/drawing/2014/main" val="20004"/>
                    </a:ext>
                  </a:extLst>
                </a:gridCol>
              </a:tblGrid>
              <a:tr h="34269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pPr>
                      <a:r>
                        <a:rPr lang="en-US" sz="1600" b="1" dirty="0">
                          <a:solidFill>
                            <a:schemeClr val="accent1"/>
                          </a:solidFill>
                          <a:latin typeface="+mn-lt"/>
                          <a:ea typeface="+mn-ea"/>
                          <a:cs typeface="+mn-cs"/>
                          <a:sym typeface="Helvetica"/>
                        </a:rPr>
                        <a:t>Year Benefit Period Began</a:t>
                      </a:r>
                    </a:p>
                  </a:txBody>
                  <a:tcPr marL="29766" marR="29766" marT="29766" marB="29766" anchor="b" horzOverflow="overflow">
                    <a:no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pPr>
                      <a:r>
                        <a:rPr lang="en-US" sz="1600" b="1" kern="1200" dirty="0">
                          <a:solidFill>
                            <a:schemeClr val="accent1"/>
                          </a:solidFill>
                          <a:latin typeface="+mn-lt"/>
                          <a:ea typeface="+mn-ea"/>
                          <a:cs typeface="+mn-cs"/>
                        </a:rPr>
                        <a:t>DAYS OF CARE</a:t>
                      </a:r>
                      <a:endParaRPr lang="en-US" sz="1600" b="1" kern="1200" dirty="0">
                        <a:solidFill>
                          <a:schemeClr val="accent1"/>
                        </a:solidFill>
                        <a:latin typeface="+mn-lt"/>
                        <a:ea typeface="+mn-ea"/>
                        <a:cs typeface="+mn-cs"/>
                        <a:sym typeface="Helvetica"/>
                      </a:endParaRPr>
                    </a:p>
                  </a:txBody>
                  <a:tcPr marL="29766" marR="29766" marT="29766" marB="29766" anchor="ctr" horzOverflow="overflow">
                    <a:noFill/>
                  </a:tcPr>
                </a:tc>
                <a:tc hMerge="1">
                  <a:txBody>
                    <a:bodyPr/>
                    <a:lstStyle/>
                    <a:p>
                      <a:pPr defTabSz="914400">
                        <a:defRPr sz="3200" b="1">
                          <a:solidFill>
                            <a:srgbClr val="FF0000"/>
                          </a:solidFill>
                          <a:latin typeface="+mn-lt"/>
                          <a:ea typeface="+mn-ea"/>
                          <a:cs typeface="+mn-cs"/>
                          <a:sym typeface="Helvetica"/>
                        </a:defRPr>
                      </a:pPr>
                      <a:endParaRPr sz="1900" dirty="0">
                        <a:solidFill>
                          <a:schemeClr val="accent2"/>
                        </a:solidFill>
                      </a:endParaRPr>
                    </a:p>
                  </a:txBody>
                  <a:tcPr marL="29766" marR="29766" marT="29766" marB="29766" anchor="ctr" horzOverflow="overflow">
                    <a:solidFill>
                      <a:schemeClr val="accent5"/>
                    </a:solidFill>
                  </a:tcPr>
                </a:tc>
                <a:tc hMerge="1">
                  <a:txBody>
                    <a:bodyPr/>
                    <a:lstStyle/>
                    <a:p>
                      <a:pPr defTabSz="914400">
                        <a:defRPr sz="3200" b="1">
                          <a:solidFill>
                            <a:srgbClr val="FF0000"/>
                          </a:solidFill>
                          <a:latin typeface="+mn-lt"/>
                          <a:ea typeface="+mn-ea"/>
                          <a:cs typeface="+mn-cs"/>
                          <a:sym typeface="Helvetica"/>
                        </a:defRPr>
                      </a:pPr>
                      <a:endParaRPr sz="1900" dirty="0">
                        <a:solidFill>
                          <a:schemeClr val="accent2"/>
                        </a:solidFill>
                      </a:endParaRPr>
                    </a:p>
                  </a:txBody>
                  <a:tcPr marL="29766" marR="29766" marT="29766" marB="29766" anchor="ctr" horzOverflow="overflow">
                    <a:solidFill>
                      <a:schemeClr val="accent5"/>
                    </a:solidFill>
                  </a:tcPr>
                </a:tc>
                <a:tc hMerge="1">
                  <a:txBody>
                    <a:bodyPr/>
                    <a:lstStyle/>
                    <a:p>
                      <a:pPr defTabSz="914400">
                        <a:defRPr sz="3200" b="1">
                          <a:solidFill>
                            <a:srgbClr val="FF0000"/>
                          </a:solidFill>
                          <a:latin typeface="+mn-lt"/>
                          <a:ea typeface="+mn-ea"/>
                          <a:cs typeface="+mn-cs"/>
                          <a:sym typeface="Helvetica"/>
                        </a:defRPr>
                      </a:pPr>
                      <a:endParaRPr sz="1900" dirty="0">
                        <a:solidFill>
                          <a:schemeClr val="accent2"/>
                        </a:solidFill>
                      </a:endParaRPr>
                    </a:p>
                  </a:txBody>
                  <a:tcPr marL="29766" marR="29766" marT="29766" marB="29766" anchor="ctr" horzOverflow="overflow">
                    <a:solidFill>
                      <a:schemeClr val="accent5"/>
                    </a:solidFill>
                  </a:tcPr>
                </a:tc>
                <a:extLst>
                  <a:ext uri="{0D108BD9-81ED-4DB2-BD59-A6C34878D82A}">
                    <a16:rowId xmlns:a16="http://schemas.microsoft.com/office/drawing/2014/main" val="4059694982"/>
                  </a:ext>
                </a:extLst>
              </a:tr>
              <a:tr h="49072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sz="2600"/>
                      </a:pPr>
                      <a:endParaRPr sz="1500" dirty="0"/>
                    </a:p>
                  </a:txBody>
                  <a:tcPr marL="29766" marR="29766" marT="29766" marB="29766" anchor="ctr" horzOverflow="overflow">
                    <a:noFill/>
                  </a:tcPr>
                </a:tc>
                <a:tc>
                  <a:txBody>
                    <a:bodyPr/>
                    <a:lstStyle/>
                    <a:p>
                      <a:pPr algn="ctr" defTabSz="914400">
                        <a:defRPr sz="3200" b="1">
                          <a:solidFill>
                            <a:srgbClr val="FF0000"/>
                          </a:solidFill>
                          <a:latin typeface="+mn-lt"/>
                          <a:ea typeface="+mn-ea"/>
                          <a:cs typeface="+mn-cs"/>
                          <a:sym typeface="Helvetica"/>
                        </a:defRPr>
                      </a:pPr>
                      <a:r>
                        <a:rPr lang="en-US" sz="1900" dirty="0">
                          <a:solidFill>
                            <a:schemeClr val="accent2"/>
                          </a:solidFill>
                        </a:rPr>
                        <a:t>Days</a:t>
                      </a:r>
                    </a:p>
                    <a:p>
                      <a:pPr algn="ctr" defTabSz="914400">
                        <a:defRPr sz="3200" b="1">
                          <a:solidFill>
                            <a:srgbClr val="FF0000"/>
                          </a:solidFill>
                          <a:latin typeface="+mn-lt"/>
                          <a:ea typeface="+mn-ea"/>
                          <a:cs typeface="+mn-cs"/>
                          <a:sym typeface="Helvetica"/>
                        </a:defRPr>
                      </a:pPr>
                      <a:r>
                        <a:rPr lang="en-US" sz="1900" dirty="0">
                          <a:solidFill>
                            <a:schemeClr val="accent2"/>
                          </a:solidFill>
                        </a:rPr>
                        <a:t>1-60</a:t>
                      </a:r>
                      <a:endParaRPr lang="en-US" dirty="0">
                        <a:solidFill>
                          <a:schemeClr val="accent2"/>
                        </a:solidFill>
                      </a:endParaRPr>
                    </a:p>
                  </a:txBody>
                  <a:tcPr marL="29766" marR="29766" marT="29766" marB="29766" anchor="ctr" horzOverflow="overflow">
                    <a:noFill/>
                  </a:tcPr>
                </a:tc>
                <a:tc>
                  <a:txBody>
                    <a:bodyPr/>
                    <a:lstStyle/>
                    <a:p>
                      <a:pPr algn="ctr" defTabSz="914400">
                        <a:defRPr sz="3200" b="1">
                          <a:solidFill>
                            <a:srgbClr val="FF0000"/>
                          </a:solidFill>
                          <a:latin typeface="+mn-lt"/>
                          <a:ea typeface="+mn-ea"/>
                          <a:cs typeface="+mn-cs"/>
                          <a:sym typeface="Helvetica"/>
                        </a:defRPr>
                      </a:pPr>
                      <a:r>
                        <a:rPr sz="1900" dirty="0">
                          <a:solidFill>
                            <a:schemeClr val="accent2"/>
                          </a:solidFill>
                        </a:rPr>
                        <a:t>Days</a:t>
                      </a:r>
                    </a:p>
                    <a:p>
                      <a:pPr algn="ctr" defTabSz="914400">
                        <a:defRPr sz="3200" b="1">
                          <a:solidFill>
                            <a:srgbClr val="FF0000"/>
                          </a:solidFill>
                          <a:latin typeface="+mn-lt"/>
                          <a:ea typeface="+mn-ea"/>
                          <a:cs typeface="+mn-cs"/>
                          <a:sym typeface="Helvetica"/>
                        </a:defRPr>
                      </a:pPr>
                      <a:r>
                        <a:rPr sz="1900" dirty="0">
                          <a:solidFill>
                            <a:schemeClr val="accent2"/>
                          </a:solidFill>
                        </a:rPr>
                        <a:t>61-90</a:t>
                      </a:r>
                    </a:p>
                  </a:txBody>
                  <a:tcPr marL="29766" marR="29766" marT="29766" marB="29766" anchor="ctr" horzOverflow="overflow">
                    <a:noFill/>
                  </a:tcPr>
                </a:tc>
                <a:tc>
                  <a:txBody>
                    <a:bodyPr/>
                    <a:lstStyle/>
                    <a:p>
                      <a:pPr algn="ctr" defTabSz="914400">
                        <a:defRPr sz="3200" b="1">
                          <a:solidFill>
                            <a:srgbClr val="FF0000"/>
                          </a:solidFill>
                          <a:latin typeface="+mn-lt"/>
                          <a:ea typeface="+mn-ea"/>
                          <a:cs typeface="+mn-cs"/>
                          <a:sym typeface="Helvetica"/>
                        </a:defRPr>
                      </a:pPr>
                      <a:r>
                        <a:rPr sz="1900" dirty="0">
                          <a:solidFill>
                            <a:schemeClr val="accent2"/>
                          </a:solidFill>
                        </a:rPr>
                        <a:t>Days</a:t>
                      </a:r>
                    </a:p>
                    <a:p>
                      <a:pPr algn="ctr" defTabSz="914400">
                        <a:defRPr sz="3200" b="1">
                          <a:solidFill>
                            <a:srgbClr val="FF0000"/>
                          </a:solidFill>
                          <a:latin typeface="+mn-lt"/>
                          <a:ea typeface="+mn-ea"/>
                          <a:cs typeface="+mn-cs"/>
                          <a:sym typeface="Helvetica"/>
                        </a:defRPr>
                      </a:pPr>
                      <a:r>
                        <a:rPr sz="1900" dirty="0">
                          <a:solidFill>
                            <a:schemeClr val="accent2"/>
                          </a:solidFill>
                        </a:rPr>
                        <a:t>91-150</a:t>
                      </a:r>
                    </a:p>
                  </a:txBody>
                  <a:tcPr marL="29766" marR="29766" marT="29766" marB="29766" anchor="ctr" horzOverflow="overflow">
                    <a:noFill/>
                  </a:tcPr>
                </a:tc>
                <a:tc>
                  <a:txBody>
                    <a:bodyPr/>
                    <a:lstStyle/>
                    <a:p>
                      <a:pPr algn="ctr" defTabSz="914400">
                        <a:defRPr sz="3200" b="1">
                          <a:solidFill>
                            <a:srgbClr val="FF0000"/>
                          </a:solidFill>
                          <a:latin typeface="+mn-lt"/>
                          <a:ea typeface="+mn-ea"/>
                          <a:cs typeface="+mn-cs"/>
                          <a:sym typeface="Helvetica"/>
                        </a:defRPr>
                      </a:pPr>
                      <a:r>
                        <a:rPr sz="1900" dirty="0">
                          <a:solidFill>
                            <a:schemeClr val="accent2"/>
                          </a:solidFill>
                        </a:rPr>
                        <a:t>Days</a:t>
                      </a:r>
                    </a:p>
                    <a:p>
                      <a:pPr algn="ctr" defTabSz="914400">
                        <a:defRPr sz="3200" b="1">
                          <a:solidFill>
                            <a:srgbClr val="FF0000"/>
                          </a:solidFill>
                          <a:latin typeface="+mn-lt"/>
                          <a:ea typeface="+mn-ea"/>
                          <a:cs typeface="+mn-cs"/>
                          <a:sym typeface="Helvetica"/>
                        </a:defRPr>
                      </a:pPr>
                      <a:r>
                        <a:rPr sz="1900" dirty="0">
                          <a:solidFill>
                            <a:schemeClr val="accent2"/>
                          </a:solidFill>
                        </a:rPr>
                        <a:t>21-100</a:t>
                      </a:r>
                    </a:p>
                  </a:txBody>
                  <a:tcPr marL="29766" marR="29766" marT="29766" marB="29766" anchor="ctr" horzOverflow="overflow">
                    <a:noFill/>
                  </a:tcPr>
                </a:tc>
                <a:extLst>
                  <a:ext uri="{0D108BD9-81ED-4DB2-BD59-A6C34878D82A}">
                    <a16:rowId xmlns:a16="http://schemas.microsoft.com/office/drawing/2014/main" val="10000"/>
                  </a:ext>
                </a:extLst>
              </a:tr>
              <a:tr h="482600">
                <a:tc vMerge="1">
                  <a:txBody>
                    <a:bodyPr/>
                    <a:lstStyle/>
                    <a:p>
                      <a:pPr defTabSz="914400"/>
                      <a:endParaRPr sz="1200" b="1" dirty="0">
                        <a:solidFill>
                          <a:schemeClr val="accent1"/>
                        </a:solidFill>
                        <a:latin typeface="+mn-lt"/>
                        <a:ea typeface="+mn-ea"/>
                        <a:cs typeface="+mn-cs"/>
                        <a:sym typeface="Helvetica"/>
                      </a:endParaRPr>
                    </a:p>
                  </a:txBody>
                  <a:tcPr marL="29766" marR="29766" marT="29766" marB="29766" anchor="ctr" horzOverflow="overflow">
                    <a:noFill/>
                  </a:tcPr>
                </a:tc>
                <a:tc>
                  <a:txBody>
                    <a:bodyPr/>
                    <a:lstStyle/>
                    <a:p>
                      <a:pPr algn="ctr"/>
                      <a:r>
                        <a:rPr lang="en-US" sz="1500" b="1" dirty="0">
                          <a:solidFill>
                            <a:schemeClr val="accent1"/>
                          </a:solidFill>
                          <a:latin typeface="+mn-lt"/>
                          <a:ea typeface="+mn-ea"/>
                          <a:cs typeface="+mn-cs"/>
                          <a:sym typeface="Helvetica"/>
                        </a:rPr>
                        <a:t>Inpatient Hospital Deductible</a:t>
                      </a:r>
                      <a:endParaRPr lang="en-US" sz="1500" dirty="0"/>
                    </a:p>
                  </a:txBody>
                  <a:tcPr marL="29766" marR="29766" marT="29766" marB="29766" anchor="ctr" horzOverflow="overflow">
                    <a:noFill/>
                  </a:tcPr>
                </a:tc>
                <a:tc>
                  <a:txBody>
                    <a:bodyPr/>
                    <a:lstStyle/>
                    <a:p>
                      <a:pPr algn="ctr" defTabSz="914400"/>
                      <a:r>
                        <a:rPr sz="1500" b="1" dirty="0">
                          <a:solidFill>
                            <a:schemeClr val="accent1"/>
                          </a:solidFill>
                          <a:latin typeface="+mn-lt"/>
                          <a:ea typeface="+mn-ea"/>
                          <a:cs typeface="+mn-cs"/>
                          <a:sym typeface="Helvetica"/>
                        </a:rPr>
                        <a:t>Inpatient Hospital Coinsurance</a:t>
                      </a:r>
                    </a:p>
                  </a:txBody>
                  <a:tcPr marL="29766" marR="29766" marT="29766" marB="29766" anchor="ctr" horzOverflow="overflow">
                    <a:noFill/>
                  </a:tcPr>
                </a:tc>
                <a:tc>
                  <a:txBody>
                    <a:bodyPr/>
                    <a:lstStyle/>
                    <a:p>
                      <a:pPr algn="ctr" defTabSz="914400"/>
                      <a:r>
                        <a:rPr sz="1500" b="1" dirty="0">
                          <a:solidFill>
                            <a:schemeClr val="accent1"/>
                          </a:solidFill>
                          <a:latin typeface="+mn-lt"/>
                          <a:ea typeface="+mn-ea"/>
                          <a:cs typeface="+mn-cs"/>
                          <a:sym typeface="Helvetica"/>
                        </a:rPr>
                        <a:t>Lifetime Reserve Coinsurance</a:t>
                      </a:r>
                    </a:p>
                  </a:txBody>
                  <a:tcPr marL="29766" marR="29766" marT="29766" marB="29766" anchor="ctr" horzOverflow="overflow">
                    <a:noFill/>
                  </a:tcPr>
                </a:tc>
                <a:tc>
                  <a:txBody>
                    <a:bodyPr/>
                    <a:lstStyle/>
                    <a:p>
                      <a:pPr algn="ctr" defTabSz="914400"/>
                      <a:r>
                        <a:rPr sz="1500" b="1" dirty="0">
                          <a:solidFill>
                            <a:schemeClr val="accent1"/>
                          </a:solidFill>
                          <a:latin typeface="+mn-lt"/>
                          <a:ea typeface="+mn-ea"/>
                          <a:cs typeface="+mn-cs"/>
                          <a:sym typeface="Helvetica"/>
                        </a:rPr>
                        <a:t>Skilled Nursing Facility Coinsurance</a:t>
                      </a:r>
                    </a:p>
                  </a:txBody>
                  <a:tcPr marL="29766" marR="29766" marT="29766" marB="29766" anchor="ctr" horzOverflow="overflow">
                    <a:noFill/>
                  </a:tcPr>
                </a:tc>
                <a:extLst>
                  <a:ext uri="{0D108BD9-81ED-4DB2-BD59-A6C34878D82A}">
                    <a16:rowId xmlns:a16="http://schemas.microsoft.com/office/drawing/2014/main" val="10001"/>
                  </a:ext>
                </a:extLst>
              </a:tr>
              <a:tr h="291703">
                <a:tc>
                  <a:txBody>
                    <a:bodyPr/>
                    <a:lstStyle/>
                    <a:p>
                      <a:pPr algn="ctr" defTabSz="914400"/>
                      <a:r>
                        <a:rPr sz="1800" b="1" dirty="0">
                          <a:solidFill>
                            <a:schemeClr val="accent1"/>
                          </a:solidFill>
                          <a:latin typeface="+mn-lt"/>
                          <a:ea typeface="+mn-ea"/>
                          <a:cs typeface="+mn-cs"/>
                          <a:sym typeface="Helvetica"/>
                        </a:rPr>
                        <a:t>1966-1968</a:t>
                      </a:r>
                    </a:p>
                  </a:txBody>
                  <a:tcPr marL="29766" marR="29766" marT="29766" marB="29766" anchor="ctr" horzOverflow="overflow">
                    <a:noFill/>
                  </a:tcPr>
                </a:tc>
                <a:tc>
                  <a:txBody>
                    <a:bodyPr/>
                    <a:lstStyle/>
                    <a:p>
                      <a:pPr algn="ctr" defTabSz="914400"/>
                      <a:r>
                        <a:rPr lang="en-US" sz="1800" b="1" dirty="0">
                          <a:solidFill>
                            <a:schemeClr val="accent1"/>
                          </a:solidFill>
                          <a:latin typeface="+mn-lt"/>
                          <a:ea typeface="+mn-ea"/>
                          <a:cs typeface="+mn-cs"/>
                          <a:sym typeface="Helvetica"/>
                        </a:rPr>
                        <a:t>$40.00</a:t>
                      </a:r>
                      <a:endParaRPr sz="1800" b="1" dirty="0">
                        <a:solidFill>
                          <a:schemeClr val="accent1"/>
                        </a:solidFill>
                        <a:latin typeface="+mn-lt"/>
                        <a:ea typeface="+mn-ea"/>
                        <a:cs typeface="+mn-cs"/>
                        <a:sym typeface="Helvetica"/>
                      </a:endParaRP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$10.00</a:t>
                      </a: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$20.00</a:t>
                      </a: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$5.00</a:t>
                      </a:r>
                    </a:p>
                  </a:txBody>
                  <a:tcPr marL="29766" marR="29766" marT="29766" marB="29766" anchor="ctr" horzOverflow="overflow">
                    <a:noFill/>
                  </a:tcPr>
                </a:tc>
                <a:extLst>
                  <a:ext uri="{0D108BD9-81ED-4DB2-BD59-A6C34878D82A}">
                    <a16:rowId xmlns:a16="http://schemas.microsoft.com/office/drawing/2014/main" val="10002"/>
                  </a:ext>
                </a:extLst>
              </a:tr>
              <a:tr h="177146">
                <a:tc>
                  <a:txBody>
                    <a:bodyPr/>
                    <a:lstStyle/>
                    <a:p>
                      <a:pPr algn="ctr" defTabSz="914400"/>
                      <a:r>
                        <a:rPr sz="1800" b="1" dirty="0">
                          <a:solidFill>
                            <a:schemeClr val="accent1"/>
                          </a:solidFill>
                          <a:latin typeface="+mn-lt"/>
                          <a:ea typeface="+mn-ea"/>
                          <a:cs typeface="+mn-cs"/>
                          <a:sym typeface="Helvetica"/>
                        </a:rPr>
                        <a:t>2000</a:t>
                      </a:r>
                    </a:p>
                  </a:txBody>
                  <a:tcPr marL="29766" marR="29766" marT="29766" marB="29766" anchor="ctr" horzOverflow="overflow">
                    <a:noFill/>
                  </a:tcPr>
                </a:tc>
                <a:tc>
                  <a:txBody>
                    <a:bodyPr/>
                    <a:lstStyle/>
                    <a:p>
                      <a:pPr algn="ctr" defTabSz="914400"/>
                      <a:r>
                        <a:rPr lang="en-US" sz="1800" b="1" dirty="0">
                          <a:solidFill>
                            <a:schemeClr val="accent1"/>
                          </a:solidFill>
                          <a:latin typeface="+mn-lt"/>
                          <a:ea typeface="+mn-ea"/>
                          <a:cs typeface="+mn-cs"/>
                          <a:sym typeface="Helvetica"/>
                        </a:rPr>
                        <a:t>$776.00</a:t>
                      </a:r>
                      <a:endParaRPr sz="1800" b="1" dirty="0">
                        <a:solidFill>
                          <a:schemeClr val="accent1"/>
                        </a:solidFill>
                        <a:latin typeface="+mn-lt"/>
                        <a:ea typeface="+mn-ea"/>
                        <a:cs typeface="+mn-cs"/>
                        <a:sym typeface="Helvetica"/>
                      </a:endParaRP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$194.00</a:t>
                      </a: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$388.00</a:t>
                      </a:r>
                    </a:p>
                  </a:txBody>
                  <a:tcPr marL="29766" marR="29766" marT="29766" marB="29766" anchor="ctr" horzOverflow="overflow">
                    <a:noFill/>
                  </a:tcPr>
                </a:tc>
                <a:tc>
                  <a:txBody>
                    <a:bodyPr/>
                    <a:lstStyle/>
                    <a:p>
                      <a:pPr algn="ctr" defTabSz="914400"/>
                      <a:r>
                        <a:rPr sz="1800" b="1" dirty="0">
                          <a:solidFill>
                            <a:schemeClr val="accent1"/>
                          </a:solidFill>
                          <a:latin typeface="+mn-lt"/>
                          <a:ea typeface="+mn-ea"/>
                          <a:cs typeface="+mn-cs"/>
                          <a:sym typeface="Helvetica"/>
                        </a:rPr>
                        <a:t>$97.00</a:t>
                      </a:r>
                    </a:p>
                  </a:txBody>
                  <a:tcPr marL="29766" marR="29766" marT="29766" marB="29766" anchor="ctr" horzOverflow="overflow">
                    <a:noFill/>
                  </a:tcPr>
                </a:tc>
                <a:extLst>
                  <a:ext uri="{0D108BD9-81ED-4DB2-BD59-A6C34878D82A}">
                    <a16:rowId xmlns:a16="http://schemas.microsoft.com/office/drawing/2014/main" val="10003"/>
                  </a:ext>
                </a:extLst>
              </a:tr>
              <a:tr h="688499">
                <a:tc>
                  <a:txBody>
                    <a:bodyPr/>
                    <a:lstStyle/>
                    <a:p>
                      <a:pPr algn="ctr" defTabSz="914400"/>
                      <a:r>
                        <a:rPr sz="2300" b="1" dirty="0">
                          <a:solidFill>
                            <a:schemeClr val="accent2"/>
                          </a:solidFill>
                          <a:latin typeface="+mn-lt"/>
                          <a:ea typeface="+mn-ea"/>
                          <a:cs typeface="+mn-cs"/>
                          <a:sym typeface="Helvetica"/>
                        </a:rPr>
                        <a:t>202</a:t>
                      </a:r>
                      <a:r>
                        <a:rPr lang="en-US" sz="2300" b="1" dirty="0">
                          <a:solidFill>
                            <a:schemeClr val="accent2"/>
                          </a:solidFill>
                          <a:latin typeface="+mn-lt"/>
                          <a:ea typeface="+mn-ea"/>
                          <a:cs typeface="+mn-cs"/>
                          <a:sym typeface="Helvetica"/>
                        </a:rPr>
                        <a:t>2</a:t>
                      </a:r>
                      <a:endParaRPr sz="2300" b="1" dirty="0">
                        <a:solidFill>
                          <a:schemeClr val="accent2"/>
                        </a:solidFill>
                        <a:latin typeface="+mn-lt"/>
                        <a:ea typeface="+mn-ea"/>
                        <a:cs typeface="+mn-cs"/>
                        <a:sym typeface="Helvetica"/>
                      </a:endParaRPr>
                    </a:p>
                  </a:txBody>
                  <a:tcPr marL="29766" marR="29766" marT="29766" marB="29766" anchor="ctr" horzOverflow="overflow">
                    <a:noFill/>
                  </a:tcPr>
                </a:tc>
                <a:tc>
                  <a:txBody>
                    <a:bodyPr/>
                    <a:lstStyle/>
                    <a:p>
                      <a:pPr algn="ctr" defTabSz="914400"/>
                      <a:r>
                        <a:rPr lang="en-US" sz="2300" b="1" dirty="0">
                          <a:solidFill>
                            <a:schemeClr val="accent2"/>
                          </a:solidFill>
                          <a:latin typeface="+mn-lt"/>
                          <a:ea typeface="+mn-ea"/>
                          <a:cs typeface="+mn-cs"/>
                          <a:sym typeface="Helvetica"/>
                        </a:rPr>
                        <a:t>$1,556.00</a:t>
                      </a:r>
                      <a:endParaRPr sz="2300" b="1" dirty="0">
                        <a:solidFill>
                          <a:schemeClr val="accent2"/>
                        </a:solidFill>
                        <a:latin typeface="+mn-lt"/>
                        <a:ea typeface="+mn-ea"/>
                        <a:cs typeface="+mn-cs"/>
                        <a:sym typeface="Helvetica"/>
                      </a:endParaRPr>
                    </a:p>
                    <a:p>
                      <a:pPr algn="ctr" defTabSz="914400">
                        <a:defRPr sz="2600"/>
                      </a:pPr>
                      <a:r>
                        <a:rPr lang="en-US" sz="1500" b="1" dirty="0">
                          <a:solidFill>
                            <a:schemeClr val="accent2"/>
                          </a:solidFill>
                          <a:latin typeface="+mn-lt"/>
                          <a:ea typeface="+mn-ea"/>
                          <a:cs typeface="+mn-cs"/>
                          <a:sym typeface="Helvetica"/>
                        </a:rPr>
                        <a:t>per benefit period</a:t>
                      </a:r>
                      <a:endParaRPr sz="1500" dirty="0">
                        <a:solidFill>
                          <a:schemeClr val="accent2"/>
                        </a:solidFill>
                      </a:endParaRPr>
                    </a:p>
                  </a:txBody>
                  <a:tcPr marL="29766" marR="29766" marT="29766" marB="29766" anchor="ctr" horzOverflow="overflow">
                    <a:noFill/>
                  </a:tcPr>
                </a:tc>
                <a:tc>
                  <a:txBody>
                    <a:bodyPr/>
                    <a:lstStyle/>
                    <a:p>
                      <a:pPr algn="ctr" defTabSz="914400"/>
                      <a:r>
                        <a:rPr sz="2300" b="1" dirty="0">
                          <a:solidFill>
                            <a:schemeClr val="accent2"/>
                          </a:solidFill>
                          <a:latin typeface="+mn-lt"/>
                          <a:ea typeface="+mn-ea"/>
                          <a:cs typeface="+mn-cs"/>
                          <a:sym typeface="Helvetica"/>
                        </a:rPr>
                        <a:t>$3</a:t>
                      </a:r>
                      <a:r>
                        <a:rPr lang="en-US" sz="2300" b="1" dirty="0">
                          <a:solidFill>
                            <a:schemeClr val="accent2"/>
                          </a:solidFill>
                          <a:latin typeface="+mn-lt"/>
                          <a:ea typeface="+mn-ea"/>
                          <a:cs typeface="+mn-cs"/>
                          <a:sym typeface="Helvetica"/>
                        </a:rPr>
                        <a:t>89</a:t>
                      </a:r>
                      <a:r>
                        <a:rPr sz="2300" b="1" dirty="0">
                          <a:solidFill>
                            <a:schemeClr val="accent2"/>
                          </a:solidFill>
                          <a:latin typeface="+mn-lt"/>
                          <a:ea typeface="+mn-ea"/>
                          <a:cs typeface="+mn-cs"/>
                          <a:sym typeface="Helvetica"/>
                        </a:rPr>
                        <a:t>.00</a:t>
                      </a:r>
                    </a:p>
                    <a:p>
                      <a:pPr algn="ctr" defTabSz="914400"/>
                      <a:r>
                        <a:rPr sz="1500" b="1" dirty="0">
                          <a:solidFill>
                            <a:schemeClr val="accent2"/>
                          </a:solidFill>
                          <a:latin typeface="+mn-lt"/>
                          <a:ea typeface="+mn-ea"/>
                          <a:cs typeface="+mn-cs"/>
                          <a:sym typeface="Helvetica"/>
                        </a:rPr>
                        <a:t>per day</a:t>
                      </a:r>
                    </a:p>
                  </a:txBody>
                  <a:tcPr marL="29766" marR="29766" marT="29766" marB="29766" anchor="ctr" horzOverflow="overflow">
                    <a:noFill/>
                  </a:tcPr>
                </a:tc>
                <a:tc>
                  <a:txBody>
                    <a:bodyPr/>
                    <a:lstStyle/>
                    <a:p>
                      <a:pPr algn="ctr" defTabSz="914400"/>
                      <a:r>
                        <a:rPr sz="2300" b="1" dirty="0">
                          <a:solidFill>
                            <a:schemeClr val="accent2"/>
                          </a:solidFill>
                          <a:latin typeface="+mn-lt"/>
                          <a:ea typeface="+mn-ea"/>
                          <a:cs typeface="+mn-cs"/>
                          <a:sym typeface="Helvetica"/>
                        </a:rPr>
                        <a:t>$</a:t>
                      </a:r>
                      <a:r>
                        <a:rPr lang="en-US" sz="2300" b="1" dirty="0">
                          <a:solidFill>
                            <a:schemeClr val="accent2"/>
                          </a:solidFill>
                          <a:latin typeface="+mn-lt"/>
                          <a:ea typeface="+mn-ea"/>
                          <a:cs typeface="+mn-cs"/>
                          <a:sym typeface="Helvetica"/>
                        </a:rPr>
                        <a:t>778</a:t>
                      </a:r>
                      <a:r>
                        <a:rPr sz="2300" b="1" dirty="0">
                          <a:solidFill>
                            <a:schemeClr val="accent2"/>
                          </a:solidFill>
                          <a:latin typeface="+mn-lt"/>
                          <a:ea typeface="+mn-ea"/>
                          <a:cs typeface="+mn-cs"/>
                          <a:sym typeface="Helvetica"/>
                        </a:rPr>
                        <a:t>.00</a:t>
                      </a:r>
                    </a:p>
                    <a:p>
                      <a:pPr algn="ctr" defTabSz="914400"/>
                      <a:r>
                        <a:rPr sz="1500" b="1" dirty="0">
                          <a:solidFill>
                            <a:schemeClr val="accent2"/>
                          </a:solidFill>
                          <a:latin typeface="+mn-lt"/>
                          <a:ea typeface="+mn-ea"/>
                          <a:cs typeface="+mn-cs"/>
                          <a:sym typeface="Helvetica"/>
                        </a:rPr>
                        <a:t>per day</a:t>
                      </a:r>
                    </a:p>
                  </a:txBody>
                  <a:tcPr marL="29766" marR="29766" marT="29766" marB="29766" anchor="ctr" horzOverflow="overflow">
                    <a:noFill/>
                  </a:tcPr>
                </a:tc>
                <a:tc>
                  <a:txBody>
                    <a:bodyPr/>
                    <a:lstStyle/>
                    <a:p>
                      <a:pPr algn="ctr" defTabSz="914400"/>
                      <a:r>
                        <a:rPr sz="2300" b="1" dirty="0">
                          <a:solidFill>
                            <a:schemeClr val="accent2"/>
                          </a:solidFill>
                          <a:latin typeface="+mn-lt"/>
                          <a:ea typeface="+mn-ea"/>
                          <a:cs typeface="+mn-cs"/>
                          <a:sym typeface="Helvetica"/>
                        </a:rPr>
                        <a:t>$1</a:t>
                      </a:r>
                      <a:r>
                        <a:rPr lang="en-US" sz="2300" b="1" dirty="0">
                          <a:solidFill>
                            <a:schemeClr val="accent2"/>
                          </a:solidFill>
                          <a:latin typeface="+mn-lt"/>
                          <a:ea typeface="+mn-ea"/>
                          <a:cs typeface="+mn-cs"/>
                          <a:sym typeface="Helvetica"/>
                        </a:rPr>
                        <a:t>94</a:t>
                      </a:r>
                      <a:r>
                        <a:rPr sz="2300" b="1" dirty="0">
                          <a:solidFill>
                            <a:schemeClr val="accent2"/>
                          </a:solidFill>
                          <a:latin typeface="+mn-lt"/>
                          <a:ea typeface="+mn-ea"/>
                          <a:cs typeface="+mn-cs"/>
                          <a:sym typeface="Helvetica"/>
                        </a:rPr>
                        <a:t>.</a:t>
                      </a:r>
                      <a:r>
                        <a:rPr lang="en-US" sz="2300" b="1" dirty="0">
                          <a:solidFill>
                            <a:schemeClr val="accent2"/>
                          </a:solidFill>
                          <a:latin typeface="+mn-lt"/>
                          <a:ea typeface="+mn-ea"/>
                          <a:cs typeface="+mn-cs"/>
                          <a:sym typeface="Helvetica"/>
                        </a:rPr>
                        <a:t>5</a:t>
                      </a:r>
                      <a:r>
                        <a:rPr sz="2300" b="1" dirty="0">
                          <a:solidFill>
                            <a:schemeClr val="accent2"/>
                          </a:solidFill>
                          <a:latin typeface="+mn-lt"/>
                          <a:ea typeface="+mn-ea"/>
                          <a:cs typeface="+mn-cs"/>
                          <a:sym typeface="Helvetica"/>
                        </a:rPr>
                        <a:t>0</a:t>
                      </a:r>
                    </a:p>
                    <a:p>
                      <a:pPr algn="ctr" defTabSz="914400"/>
                      <a:r>
                        <a:rPr sz="1500" b="1" dirty="0">
                          <a:solidFill>
                            <a:schemeClr val="accent2"/>
                          </a:solidFill>
                          <a:latin typeface="+mn-lt"/>
                          <a:ea typeface="+mn-ea"/>
                          <a:cs typeface="+mn-cs"/>
                          <a:sym typeface="Helvetica"/>
                        </a:rPr>
                        <a:t>per day</a:t>
                      </a:r>
                    </a:p>
                  </a:txBody>
                  <a:tcPr marL="29766" marR="29766" marT="29766" marB="29766" anchor="ctr" horzOverflow="overflow">
                    <a:noFill/>
                  </a:tcPr>
                </a:tc>
                <a:extLst>
                  <a:ext uri="{0D108BD9-81ED-4DB2-BD59-A6C34878D82A}">
                    <a16:rowId xmlns:a16="http://schemas.microsoft.com/office/drawing/2014/main" val="10005"/>
                  </a:ext>
                </a:extLst>
              </a:tr>
              <a:tr h="595313">
                <a:tc>
                  <a:txBody>
                    <a:bodyPr/>
                    <a:lstStyle/>
                    <a:p>
                      <a:pPr algn="ctr" defTabSz="914400"/>
                      <a:r>
                        <a:rPr sz="1500" b="1" dirty="0">
                          <a:solidFill>
                            <a:schemeClr val="accent2"/>
                          </a:solidFill>
                          <a:latin typeface="+mn-lt"/>
                          <a:ea typeface="+mn-ea"/>
                          <a:cs typeface="+mn-cs"/>
                          <a:sym typeface="Helvetica"/>
                        </a:rPr>
                        <a:t>Out of Pocket</a:t>
                      </a:r>
                    </a:p>
                  </a:txBody>
                  <a:tcPr marL="29766" marR="29766" marT="29766" marB="29766" anchor="ctr" horzOverflow="overflow">
                    <a:noFill/>
                  </a:tcPr>
                </a:tc>
                <a:tc>
                  <a:txBody>
                    <a:bodyPr/>
                    <a:lstStyle/>
                    <a:p>
                      <a:pPr algn="ctr" defTabSz="914400">
                        <a:defRPr sz="3400" b="1" i="1">
                          <a:solidFill>
                            <a:srgbClr val="EA043B"/>
                          </a:solidFill>
                          <a:latin typeface="+mn-lt"/>
                          <a:ea typeface="+mn-ea"/>
                          <a:cs typeface="+mn-cs"/>
                          <a:sym typeface="Helvetica"/>
                        </a:defRPr>
                      </a:pPr>
                      <a:r>
                        <a:rPr lang="en-US" sz="2000" dirty="0">
                          <a:solidFill>
                            <a:schemeClr val="accent2"/>
                          </a:solidFill>
                        </a:rPr>
                        <a:t>$1,556.00</a:t>
                      </a:r>
                    </a:p>
                    <a:p>
                      <a:pPr algn="ctr" defTabSz="914400">
                        <a:defRPr sz="1900" b="1" i="1">
                          <a:solidFill>
                            <a:srgbClr val="EA043B"/>
                          </a:solidFill>
                          <a:latin typeface="+mn-lt"/>
                          <a:ea typeface="+mn-ea"/>
                          <a:cs typeface="+mn-cs"/>
                          <a:sym typeface="Helvetica"/>
                        </a:defRPr>
                      </a:pPr>
                      <a:r>
                        <a:rPr lang="en-US" sz="1100" dirty="0">
                          <a:solidFill>
                            <a:schemeClr val="accent2"/>
                          </a:solidFill>
                        </a:rPr>
                        <a:t>Up to 5 times/year</a:t>
                      </a:r>
                      <a:endParaRPr sz="1500" b="1" dirty="0">
                        <a:solidFill>
                          <a:schemeClr val="accent2"/>
                        </a:solidFill>
                        <a:latin typeface="+mn-lt"/>
                        <a:ea typeface="+mn-ea"/>
                        <a:cs typeface="+mn-cs"/>
                        <a:sym typeface="Helvetica"/>
                      </a:endParaRPr>
                    </a:p>
                  </a:txBody>
                  <a:tcPr marL="29766" marR="29766" marT="29766" marB="29766" anchor="ctr" horzOverflow="overflow">
                    <a:noFill/>
                  </a:tcPr>
                </a:tc>
                <a:tc>
                  <a:txBody>
                    <a:bodyPr/>
                    <a:lstStyle/>
                    <a:p>
                      <a:pPr algn="ctr" defTabSz="914400">
                        <a:defRPr sz="2600" b="1">
                          <a:solidFill>
                            <a:srgbClr val="105493"/>
                          </a:solidFill>
                          <a:latin typeface="+mn-lt"/>
                          <a:ea typeface="+mn-ea"/>
                          <a:cs typeface="+mn-cs"/>
                          <a:sym typeface="Helvetica"/>
                        </a:defRPr>
                      </a:pPr>
                      <a:r>
                        <a:rPr sz="1500" dirty="0"/>
                        <a:t>UP TO</a:t>
                      </a:r>
                    </a:p>
                    <a:p>
                      <a:pPr algn="ctr" defTabSz="914400">
                        <a:defRPr sz="3400" b="1" i="1">
                          <a:solidFill>
                            <a:srgbClr val="EA0001"/>
                          </a:solidFill>
                          <a:latin typeface="+mn-lt"/>
                          <a:ea typeface="+mn-ea"/>
                          <a:cs typeface="+mn-cs"/>
                          <a:sym typeface="Helvetica"/>
                        </a:defRPr>
                      </a:pPr>
                      <a:r>
                        <a:rPr sz="2000" dirty="0">
                          <a:solidFill>
                            <a:schemeClr val="accent2"/>
                          </a:solidFill>
                        </a:rPr>
                        <a:t>$</a:t>
                      </a:r>
                      <a:r>
                        <a:rPr lang="en-US" sz="2000" dirty="0">
                          <a:solidFill>
                            <a:schemeClr val="accent2"/>
                          </a:solidFill>
                        </a:rPr>
                        <a:t>11,67</a:t>
                      </a:r>
                      <a:r>
                        <a:rPr sz="2000" dirty="0">
                          <a:solidFill>
                            <a:schemeClr val="accent2"/>
                          </a:solidFill>
                        </a:rPr>
                        <a:t>0</a:t>
                      </a:r>
                    </a:p>
                  </a:txBody>
                  <a:tcPr marL="29766" marR="29766" marT="29766" marB="29766" anchor="ctr" horzOverflow="overflow">
                    <a:noFill/>
                  </a:tcPr>
                </a:tc>
                <a:tc>
                  <a:txBody>
                    <a:bodyPr/>
                    <a:lstStyle/>
                    <a:p>
                      <a:pPr algn="ctr" defTabSz="914400">
                        <a:defRPr sz="2600" b="1">
                          <a:solidFill>
                            <a:srgbClr val="105493"/>
                          </a:solidFill>
                          <a:latin typeface="+mn-lt"/>
                          <a:ea typeface="+mn-ea"/>
                          <a:cs typeface="+mn-cs"/>
                          <a:sym typeface="Helvetica"/>
                        </a:defRPr>
                      </a:pPr>
                      <a:r>
                        <a:rPr sz="1500" dirty="0"/>
                        <a:t>UP TO</a:t>
                      </a:r>
                    </a:p>
                    <a:p>
                      <a:pPr algn="ctr" defTabSz="914400">
                        <a:defRPr sz="3400" b="1" i="1">
                          <a:solidFill>
                            <a:srgbClr val="EA043B"/>
                          </a:solidFill>
                          <a:latin typeface="+mn-lt"/>
                          <a:ea typeface="+mn-ea"/>
                          <a:cs typeface="+mn-cs"/>
                          <a:sym typeface="Helvetica"/>
                        </a:defRPr>
                      </a:pPr>
                      <a:r>
                        <a:rPr sz="2000" dirty="0">
                          <a:solidFill>
                            <a:schemeClr val="accent2"/>
                          </a:solidFill>
                        </a:rPr>
                        <a:t>$4</a:t>
                      </a:r>
                      <a:r>
                        <a:rPr lang="en-US" sz="2000" dirty="0">
                          <a:solidFill>
                            <a:schemeClr val="accent2"/>
                          </a:solidFill>
                        </a:rPr>
                        <a:t>6,68</a:t>
                      </a:r>
                      <a:r>
                        <a:rPr sz="2000" dirty="0">
                          <a:solidFill>
                            <a:schemeClr val="accent2"/>
                          </a:solidFill>
                        </a:rPr>
                        <a:t>0</a:t>
                      </a:r>
                    </a:p>
                  </a:txBody>
                  <a:tcPr marL="29766" marR="29766" marT="29766" marB="29766" anchor="ctr" horzOverflow="overflow">
                    <a:noFill/>
                  </a:tcPr>
                </a:tc>
                <a:tc>
                  <a:txBody>
                    <a:bodyPr/>
                    <a:lstStyle/>
                    <a:p>
                      <a:pPr algn="ctr" defTabSz="914400">
                        <a:defRPr sz="2600" b="1">
                          <a:solidFill>
                            <a:srgbClr val="105493"/>
                          </a:solidFill>
                          <a:latin typeface="+mn-lt"/>
                          <a:ea typeface="+mn-ea"/>
                          <a:cs typeface="+mn-cs"/>
                          <a:sym typeface="Helvetica"/>
                        </a:defRPr>
                      </a:pPr>
                      <a:r>
                        <a:rPr sz="1500" dirty="0"/>
                        <a:t>UP TO</a:t>
                      </a:r>
                    </a:p>
                    <a:p>
                      <a:pPr algn="ctr" defTabSz="914400">
                        <a:defRPr sz="3400" b="1" i="1">
                          <a:solidFill>
                            <a:srgbClr val="EA043B"/>
                          </a:solidFill>
                          <a:latin typeface="+mn-lt"/>
                          <a:ea typeface="+mn-ea"/>
                          <a:cs typeface="+mn-cs"/>
                          <a:sym typeface="Helvetica"/>
                        </a:defRPr>
                      </a:pPr>
                      <a:r>
                        <a:rPr sz="2000" dirty="0">
                          <a:solidFill>
                            <a:schemeClr val="accent2"/>
                          </a:solidFill>
                        </a:rPr>
                        <a:t>$1</a:t>
                      </a:r>
                      <a:r>
                        <a:rPr lang="en-US" sz="2000" dirty="0">
                          <a:solidFill>
                            <a:schemeClr val="accent2"/>
                          </a:solidFill>
                        </a:rPr>
                        <a:t>5,56</a:t>
                      </a:r>
                      <a:r>
                        <a:rPr sz="2000" dirty="0">
                          <a:solidFill>
                            <a:schemeClr val="accent2"/>
                          </a:solidFill>
                        </a:rPr>
                        <a:t>0</a:t>
                      </a:r>
                    </a:p>
                  </a:txBody>
                  <a:tcPr marL="29766" marR="29766" marT="29766" marB="29766" anchor="ctr" horzOverflow="overflow">
                    <a:noFill/>
                  </a:tcPr>
                </a:tc>
                <a:extLst>
                  <a:ext uri="{0D108BD9-81ED-4DB2-BD59-A6C34878D82A}">
                    <a16:rowId xmlns:a16="http://schemas.microsoft.com/office/drawing/2014/main" val="10007"/>
                  </a:ext>
                </a:extLst>
              </a:tr>
            </a:tbl>
          </a:graphicData>
        </a:graphic>
      </p:graphicFrame>
      <p:sp>
        <p:nvSpPr>
          <p:cNvPr id="6" name="DAYS OF CARE">
            <a:extLst>
              <a:ext uri="{FF2B5EF4-FFF2-40B4-BE49-F238E27FC236}">
                <a16:creationId xmlns:a16="http://schemas.microsoft.com/office/drawing/2014/main" id="{7DC437E2-90BB-4990-A1B4-1C0DD748680A}"/>
              </a:ext>
            </a:extLst>
          </p:cNvPr>
          <p:cNvSpPr txBox="1"/>
          <p:nvPr/>
        </p:nvSpPr>
        <p:spPr>
          <a:xfrm>
            <a:off x="4074470" y="1373895"/>
            <a:ext cx="60178" cy="3757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9766" tIns="29766" rIns="29766" bIns="29766" anchor="ctr">
            <a:spAutoFit/>
          </a:bodyPr>
          <a:lstStyle>
            <a:lvl1pPr defTabSz="914400">
              <a:defRPr sz="3500" b="1">
                <a:solidFill>
                  <a:srgbClr val="105493"/>
                </a:solidFill>
                <a:latin typeface="+mn-lt"/>
                <a:ea typeface="+mn-ea"/>
                <a:cs typeface="+mn-cs"/>
                <a:sym typeface="Helvetica"/>
              </a:defRPr>
            </a:lvl1pPr>
          </a:lstStyle>
          <a:p>
            <a:endParaRPr sz="2051" dirty="0"/>
          </a:p>
        </p:txBody>
      </p:sp>
      <p:sp>
        <p:nvSpPr>
          <p:cNvPr id="2" name="Rectangle 1">
            <a:extLst>
              <a:ext uri="{FF2B5EF4-FFF2-40B4-BE49-F238E27FC236}">
                <a16:creationId xmlns:a16="http://schemas.microsoft.com/office/drawing/2014/main" id="{2BD408F6-A6D0-4734-A0EA-E75A24624D1B}"/>
              </a:ext>
            </a:extLst>
          </p:cNvPr>
          <p:cNvSpPr/>
          <p:nvPr/>
        </p:nvSpPr>
        <p:spPr>
          <a:xfrm>
            <a:off x="1180040" y="1566678"/>
            <a:ext cx="7753407" cy="338554"/>
          </a:xfrm>
          <a:prstGeom prst="rect">
            <a:avLst/>
          </a:prstGeom>
        </p:spPr>
        <p:txBody>
          <a:bodyPr wrap="square">
            <a:spAutoFit/>
          </a:bodyPr>
          <a:lstStyle/>
          <a:p>
            <a:pPr algn="ctr"/>
            <a:r>
              <a:rPr lang="en-US" dirty="0">
                <a:solidFill>
                  <a:schemeClr val="accent1"/>
                </a:solidFill>
              </a:rPr>
              <a:t>Medicare Beneficiaries Need Protection!</a:t>
            </a:r>
          </a:p>
        </p:txBody>
      </p:sp>
    </p:spTree>
    <p:extLst>
      <p:ext uri="{BB962C8B-B14F-4D97-AF65-F5344CB8AC3E}">
        <p14:creationId xmlns:p14="http://schemas.microsoft.com/office/powerpoint/2010/main" val="398110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FBAF06-1EB4-4E4F-A503-4BC425D44EED}"/>
              </a:ext>
            </a:extLst>
          </p:cNvPr>
          <p:cNvSpPr>
            <a:spLocks noGrp="1"/>
          </p:cNvSpPr>
          <p:nvPr>
            <p:ph type="body" sz="quarter" idx="10"/>
          </p:nvPr>
        </p:nvSpPr>
        <p:spPr/>
        <p:txBody>
          <a:bodyPr/>
          <a:lstStyle/>
          <a:p>
            <a:r>
              <a:rPr lang="en-US" dirty="0"/>
              <a:t>Medicare Part B	</a:t>
            </a:r>
          </a:p>
        </p:txBody>
      </p:sp>
      <p:graphicFrame>
        <p:nvGraphicFramePr>
          <p:cNvPr id="27" name="Diagram 26">
            <a:extLst>
              <a:ext uri="{FF2B5EF4-FFF2-40B4-BE49-F238E27FC236}">
                <a16:creationId xmlns:a16="http://schemas.microsoft.com/office/drawing/2014/main" id="{A98DCBF4-F952-4076-8714-C68B8D36B9CE}"/>
              </a:ext>
            </a:extLst>
          </p:cNvPr>
          <p:cNvGraphicFramePr/>
          <p:nvPr>
            <p:extLst>
              <p:ext uri="{D42A27DB-BD31-4B8C-83A1-F6EECF244321}">
                <p14:modId xmlns:p14="http://schemas.microsoft.com/office/powerpoint/2010/main" val="3533795085"/>
              </p:ext>
            </p:extLst>
          </p:nvPr>
        </p:nvGraphicFramePr>
        <p:xfrm>
          <a:off x="1180042" y="1756099"/>
          <a:ext cx="7679291" cy="36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Rectangle 27">
            <a:extLst>
              <a:ext uri="{FF2B5EF4-FFF2-40B4-BE49-F238E27FC236}">
                <a16:creationId xmlns:a16="http://schemas.microsoft.com/office/drawing/2014/main" id="{AF3D174E-8FA9-451B-AACB-95D46ADBF549}"/>
              </a:ext>
            </a:extLst>
          </p:cNvPr>
          <p:cNvSpPr/>
          <p:nvPr/>
        </p:nvSpPr>
        <p:spPr>
          <a:xfrm>
            <a:off x="6487885" y="3697065"/>
            <a:ext cx="2371447" cy="146276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solidFill>
                  <a:schemeClr val="tx1"/>
                </a:solidFill>
              </a:rPr>
              <a:t>2022</a:t>
            </a:r>
          </a:p>
          <a:p>
            <a:pPr algn="ctr"/>
            <a:r>
              <a:rPr lang="en-US" sz="2400" dirty="0">
                <a:solidFill>
                  <a:schemeClr val="tx1"/>
                </a:solidFill>
              </a:rPr>
              <a:t>Monthly Premium</a:t>
            </a:r>
          </a:p>
          <a:p>
            <a:pPr algn="ctr"/>
            <a:r>
              <a:rPr lang="en-US" sz="2400" dirty="0">
                <a:solidFill>
                  <a:schemeClr val="tx1"/>
                </a:solidFill>
              </a:rPr>
              <a:t>Typically $170.10</a:t>
            </a:r>
          </a:p>
        </p:txBody>
      </p:sp>
      <p:sp>
        <p:nvSpPr>
          <p:cNvPr id="29" name="OUTPATIENT Services">
            <a:extLst>
              <a:ext uri="{FF2B5EF4-FFF2-40B4-BE49-F238E27FC236}">
                <a16:creationId xmlns:a16="http://schemas.microsoft.com/office/drawing/2014/main" id="{314AB943-E562-4700-8349-E67596E4A8F2}"/>
              </a:ext>
            </a:extLst>
          </p:cNvPr>
          <p:cNvSpPr txBox="1"/>
          <p:nvPr/>
        </p:nvSpPr>
        <p:spPr>
          <a:xfrm>
            <a:off x="694352" y="1465380"/>
            <a:ext cx="8650670" cy="552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lvl1pPr>
              <a:defRPr b="1" i="1">
                <a:latin typeface="+mn-lt"/>
                <a:ea typeface="+mn-ea"/>
                <a:cs typeface="+mn-cs"/>
                <a:sym typeface="Helvetica"/>
              </a:defRPr>
            </a:lvl1pPr>
          </a:lstStyle>
          <a:p>
            <a:pPr algn="ctr"/>
            <a:r>
              <a:rPr sz="3200" b="0" i="0" dirty="0">
                <a:solidFill>
                  <a:schemeClr val="accent2"/>
                </a:solidFill>
              </a:rPr>
              <a:t>OUTPATIENT Services</a:t>
            </a:r>
          </a:p>
        </p:txBody>
      </p:sp>
    </p:spTree>
    <p:extLst>
      <p:ext uri="{BB962C8B-B14F-4D97-AF65-F5344CB8AC3E}">
        <p14:creationId xmlns:p14="http://schemas.microsoft.com/office/powerpoint/2010/main" val="4203432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FBAF06-1EB4-4E4F-A503-4BC425D44EED}"/>
              </a:ext>
            </a:extLst>
          </p:cNvPr>
          <p:cNvSpPr>
            <a:spLocks noGrp="1"/>
          </p:cNvSpPr>
          <p:nvPr>
            <p:ph type="body" sz="quarter" idx="10"/>
          </p:nvPr>
        </p:nvSpPr>
        <p:spPr/>
        <p:txBody>
          <a:bodyPr/>
          <a:lstStyle/>
          <a:p>
            <a:r>
              <a:rPr lang="en-US" dirty="0"/>
              <a:t>Part B	- Medical Insurance</a:t>
            </a:r>
          </a:p>
        </p:txBody>
      </p:sp>
      <p:graphicFrame>
        <p:nvGraphicFramePr>
          <p:cNvPr id="5" name="Table">
            <a:extLst>
              <a:ext uri="{FF2B5EF4-FFF2-40B4-BE49-F238E27FC236}">
                <a16:creationId xmlns:a16="http://schemas.microsoft.com/office/drawing/2014/main" id="{E8F21202-5B42-4A71-A731-DD98134FFCBE}"/>
              </a:ext>
            </a:extLst>
          </p:cNvPr>
          <p:cNvGraphicFramePr/>
          <p:nvPr>
            <p:extLst>
              <p:ext uri="{D42A27DB-BD31-4B8C-83A1-F6EECF244321}">
                <p14:modId xmlns:p14="http://schemas.microsoft.com/office/powerpoint/2010/main" val="3547677691"/>
              </p:ext>
            </p:extLst>
          </p:nvPr>
        </p:nvGraphicFramePr>
        <p:xfrm>
          <a:off x="1180042" y="1579972"/>
          <a:ext cx="7679291" cy="1597470"/>
        </p:xfrm>
        <a:graphic>
          <a:graphicData uri="http://schemas.openxmlformats.org/drawingml/2006/table">
            <a:tbl>
              <a:tblPr firstRow="1"/>
              <a:tblGrid>
                <a:gridCol w="1376345">
                  <a:extLst>
                    <a:ext uri="{9D8B030D-6E8A-4147-A177-3AD203B41FA5}">
                      <a16:colId xmlns:a16="http://schemas.microsoft.com/office/drawing/2014/main" val="20000"/>
                    </a:ext>
                  </a:extLst>
                </a:gridCol>
                <a:gridCol w="2976939">
                  <a:extLst>
                    <a:ext uri="{9D8B030D-6E8A-4147-A177-3AD203B41FA5}">
                      <a16:colId xmlns:a16="http://schemas.microsoft.com/office/drawing/2014/main" val="20001"/>
                    </a:ext>
                  </a:extLst>
                </a:gridCol>
                <a:gridCol w="3326007">
                  <a:extLst>
                    <a:ext uri="{9D8B030D-6E8A-4147-A177-3AD203B41FA5}">
                      <a16:colId xmlns:a16="http://schemas.microsoft.com/office/drawing/2014/main" val="20002"/>
                    </a:ext>
                  </a:extLst>
                </a:gridCol>
              </a:tblGrid>
              <a:tr h="537724">
                <a:tc>
                  <a:txBody>
                    <a:bodyPr/>
                    <a:lstStyle/>
                    <a:p>
                      <a:pPr algn="ctr" defTabSz="914400">
                        <a:tabLst>
                          <a:tab pos="1181100" algn="l"/>
                        </a:tabLst>
                        <a:defRPr sz="2600" b="0">
                          <a:effectLst>
                            <a:outerShdw blurRad="25400" dist="25400" dir="5400000" rotWithShape="0">
                              <a:srgbClr val="000000">
                                <a:alpha val="60000"/>
                              </a:srgbClr>
                            </a:outerShdw>
                          </a:effectLst>
                          <a:latin typeface="Helvetica Light"/>
                          <a:ea typeface="Helvetica Light"/>
                          <a:cs typeface="Helvetica Light"/>
                        </a:defRPr>
                      </a:pPr>
                      <a:endParaRPr sz="1500" dirty="0"/>
                    </a:p>
                  </a:txBody>
                  <a:tcPr marL="29766" marR="29766" marT="29766" marB="29766" anchor="ctr"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noFill/>
                  </a:tcPr>
                </a:tc>
                <a:tc>
                  <a:txBody>
                    <a:bodyPr/>
                    <a:lstStyle/>
                    <a:p>
                      <a:pPr algn="ctr">
                        <a:defRPr b="0">
                          <a:solidFill>
                            <a:srgbClr val="000000"/>
                          </a:solidFill>
                        </a:defRPr>
                      </a:pPr>
                      <a:r>
                        <a:rPr sz="1800" dirty="0">
                          <a:solidFill>
                            <a:srgbClr val="005493"/>
                          </a:solidFill>
                          <a:latin typeface="Helvetica Light"/>
                          <a:ea typeface="Helvetica Light"/>
                          <a:cs typeface="Helvetica Light"/>
                        </a:rPr>
                        <a:t>Annual Deductible </a:t>
                      </a:r>
                      <a:br>
                        <a:rPr lang="en-US" sz="1800" dirty="0">
                          <a:solidFill>
                            <a:srgbClr val="005493"/>
                          </a:solidFill>
                          <a:latin typeface="Helvetica Light"/>
                          <a:ea typeface="Helvetica Light"/>
                          <a:cs typeface="Helvetica Light"/>
                        </a:rPr>
                      </a:br>
                      <a:r>
                        <a:rPr sz="1800" dirty="0">
                          <a:solidFill>
                            <a:srgbClr val="005493"/>
                          </a:solidFill>
                          <a:latin typeface="Helvetica Light"/>
                          <a:ea typeface="Helvetica Light"/>
                          <a:cs typeface="Helvetica Light"/>
                        </a:rPr>
                        <a:t>Covered Services</a:t>
                      </a:r>
                    </a:p>
                  </a:txBody>
                  <a:tcPr marL="29766" marR="29766" marT="29766" marB="29766" anchor="ctr"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noFill/>
                  </a:tcPr>
                </a:tc>
                <a:tc>
                  <a:txBody>
                    <a:bodyPr/>
                    <a:lstStyle/>
                    <a:p>
                      <a:pPr algn="ctr">
                        <a:defRPr sz="3000" b="0">
                          <a:solidFill>
                            <a:srgbClr val="005493"/>
                          </a:solidFill>
                          <a:latin typeface="Helvetica Light"/>
                          <a:ea typeface="Helvetica Light"/>
                          <a:cs typeface="Helvetica Light"/>
                        </a:defRPr>
                      </a:pPr>
                      <a:r>
                        <a:rPr sz="1800" dirty="0"/>
                        <a:t>Coinsurance</a:t>
                      </a:r>
                    </a:p>
                    <a:p>
                      <a:pPr algn="ctr">
                        <a:defRPr sz="3000" b="0">
                          <a:solidFill>
                            <a:srgbClr val="005493"/>
                          </a:solidFill>
                          <a:latin typeface="Helvetica Light"/>
                          <a:ea typeface="Helvetica Light"/>
                          <a:cs typeface="Helvetica Light"/>
                        </a:defRPr>
                      </a:pPr>
                      <a:r>
                        <a:rPr sz="1800" dirty="0"/>
                        <a:t>Covered Services</a:t>
                      </a:r>
                    </a:p>
                  </a:txBody>
                  <a:tcPr marL="29766" marR="29766" marT="29766" marB="29766" anchor="ctr" horzOverflow="overflow">
                    <a:lnL w="12700">
                      <a:solidFill>
                        <a:srgbClr val="606060"/>
                      </a:solidFill>
                      <a:miter lim="400000"/>
                    </a:lnL>
                    <a:lnR w="12700">
                      <a:solidFill>
                        <a:srgbClr val="606060"/>
                      </a:solidFill>
                      <a:miter lim="400000"/>
                    </a:lnR>
                    <a:lnT w="12700">
                      <a:solidFill>
                        <a:srgbClr val="606060"/>
                      </a:solidFill>
                      <a:miter lim="400000"/>
                    </a:lnT>
                    <a:lnB w="12700">
                      <a:solidFill>
                        <a:srgbClr val="606060"/>
                      </a:solidFill>
                      <a:miter lim="400000"/>
                    </a:lnB>
                    <a:noFill/>
                  </a:tcPr>
                </a:tc>
                <a:extLst>
                  <a:ext uri="{0D108BD9-81ED-4DB2-BD59-A6C34878D82A}">
                    <a16:rowId xmlns:a16="http://schemas.microsoft.com/office/drawing/2014/main" val="10000"/>
                  </a:ext>
                </a:extLst>
              </a:tr>
              <a:tr h="494649">
                <a:tc>
                  <a:txBody>
                    <a:bodyPr/>
                    <a:lstStyle/>
                    <a:p>
                      <a:pPr algn="ctr" defTabSz="914400"/>
                      <a:r>
                        <a:rPr sz="1600" b="1" dirty="0">
                          <a:solidFill>
                            <a:srgbClr val="005493"/>
                          </a:solidFill>
                          <a:latin typeface="+mn-lt"/>
                          <a:ea typeface="+mn-ea"/>
                          <a:cs typeface="+mn-cs"/>
                          <a:sym typeface="Helvetica"/>
                        </a:rPr>
                        <a:t>1966-1970</a:t>
                      </a:r>
                    </a:p>
                  </a:txBody>
                  <a:tcPr marL="29766" marR="29766" marT="29766" marB="29766" anchor="ctr"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B8B8B8"/>
                      </a:solidFill>
                      <a:miter lim="400000"/>
                    </a:lnB>
                    <a:noFill/>
                  </a:tcPr>
                </a:tc>
                <a:tc>
                  <a:txBody>
                    <a:bodyPr/>
                    <a:lstStyle/>
                    <a:p>
                      <a:pPr algn="ctr" defTabSz="914400"/>
                      <a:r>
                        <a:rPr sz="1600" b="1" dirty="0">
                          <a:solidFill>
                            <a:srgbClr val="005493"/>
                          </a:solidFill>
                          <a:latin typeface="+mn-lt"/>
                          <a:ea typeface="+mn-ea"/>
                          <a:cs typeface="+mn-cs"/>
                          <a:sym typeface="Helvetica"/>
                        </a:rPr>
                        <a:t>$50.00</a:t>
                      </a:r>
                    </a:p>
                  </a:txBody>
                  <a:tcPr marL="29766" marR="29766" marT="29766" marB="29766" anchor="ctr"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B8B8B8"/>
                      </a:solidFill>
                      <a:miter lim="400000"/>
                    </a:lnB>
                    <a:noFill/>
                  </a:tcPr>
                </a:tc>
                <a:tc>
                  <a:txBody>
                    <a:bodyPr/>
                    <a:lstStyle/>
                    <a:p>
                      <a:pPr algn="ctr" defTabSz="914400"/>
                      <a:r>
                        <a:rPr sz="1600" b="1" dirty="0">
                          <a:solidFill>
                            <a:srgbClr val="005493"/>
                          </a:solidFill>
                          <a:latin typeface="+mn-lt"/>
                          <a:ea typeface="+mn-ea"/>
                          <a:cs typeface="+mn-cs"/>
                          <a:sym typeface="Helvetica"/>
                        </a:rPr>
                        <a:t>20% of Approved Amount</a:t>
                      </a:r>
                    </a:p>
                  </a:txBody>
                  <a:tcPr marL="29766" marR="29766" marT="29766" marB="29766" anchor="ctr"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B8B8B8"/>
                      </a:solidFill>
                      <a:miter lim="400000"/>
                    </a:lnB>
                    <a:noFill/>
                  </a:tcPr>
                </a:tc>
                <a:extLst>
                  <a:ext uri="{0D108BD9-81ED-4DB2-BD59-A6C34878D82A}">
                    <a16:rowId xmlns:a16="http://schemas.microsoft.com/office/drawing/2014/main" val="10001"/>
                  </a:ext>
                </a:extLst>
              </a:tr>
              <a:tr h="494649">
                <a:tc>
                  <a:txBody>
                    <a:bodyPr/>
                    <a:lstStyle/>
                    <a:p>
                      <a:pPr algn="ctr" defTabSz="914400"/>
                      <a:r>
                        <a:rPr sz="2000" b="1" dirty="0">
                          <a:solidFill>
                            <a:schemeClr val="accent2"/>
                          </a:solidFill>
                          <a:latin typeface="+mn-lt"/>
                          <a:ea typeface="+mn-ea"/>
                          <a:cs typeface="+mn-cs"/>
                          <a:sym typeface="Helvetica"/>
                        </a:rPr>
                        <a:t>202</a:t>
                      </a:r>
                      <a:r>
                        <a:rPr lang="en-US" sz="2000" b="1" dirty="0">
                          <a:solidFill>
                            <a:schemeClr val="accent2"/>
                          </a:solidFill>
                          <a:latin typeface="+mn-lt"/>
                          <a:ea typeface="+mn-ea"/>
                          <a:cs typeface="+mn-cs"/>
                          <a:sym typeface="Helvetica"/>
                        </a:rPr>
                        <a:t>2</a:t>
                      </a:r>
                      <a:endParaRPr sz="2000" b="1" dirty="0">
                        <a:solidFill>
                          <a:schemeClr val="accent2"/>
                        </a:solidFill>
                        <a:latin typeface="+mn-lt"/>
                        <a:ea typeface="+mn-ea"/>
                        <a:cs typeface="+mn-cs"/>
                        <a:sym typeface="Helvetica"/>
                      </a:endParaRPr>
                    </a:p>
                  </a:txBody>
                  <a:tcPr marL="29766" marR="29766" marT="29766" marB="29766" anchor="ctr" horzOverflow="overflow">
                    <a:lnL w="12700">
                      <a:solidFill>
                        <a:srgbClr val="606060"/>
                      </a:solidFill>
                      <a:miter lim="400000"/>
                    </a:lnL>
                    <a:lnR w="12700">
                      <a:solidFill>
                        <a:srgbClr val="B8B8B8"/>
                      </a:solidFill>
                      <a:miter lim="400000"/>
                    </a:lnR>
                    <a:lnT w="12700">
                      <a:solidFill>
                        <a:srgbClr val="B8B8B8"/>
                      </a:solidFill>
                      <a:miter lim="400000"/>
                    </a:lnT>
                    <a:lnB w="12700">
                      <a:solidFill>
                        <a:srgbClr val="606060"/>
                      </a:solidFill>
                      <a:miter lim="400000"/>
                    </a:lnB>
                    <a:noFill/>
                  </a:tcPr>
                </a:tc>
                <a:tc>
                  <a:txBody>
                    <a:bodyPr/>
                    <a:lstStyle/>
                    <a:p>
                      <a:pPr algn="ctr" defTabSz="914400"/>
                      <a:r>
                        <a:rPr sz="2000" b="1" dirty="0">
                          <a:solidFill>
                            <a:schemeClr val="accent2"/>
                          </a:solidFill>
                          <a:latin typeface="+mn-lt"/>
                          <a:ea typeface="+mn-ea"/>
                          <a:cs typeface="+mn-cs"/>
                          <a:sym typeface="Helvetica"/>
                        </a:rPr>
                        <a:t>$</a:t>
                      </a:r>
                      <a:r>
                        <a:rPr lang="en-US" sz="2000" b="1" dirty="0">
                          <a:solidFill>
                            <a:schemeClr val="accent2"/>
                          </a:solidFill>
                          <a:latin typeface="+mn-lt"/>
                          <a:ea typeface="+mn-ea"/>
                          <a:cs typeface="+mn-cs"/>
                          <a:sym typeface="Helvetica"/>
                        </a:rPr>
                        <a:t>233</a:t>
                      </a:r>
                      <a:r>
                        <a:rPr sz="2000" b="1" dirty="0">
                          <a:solidFill>
                            <a:schemeClr val="accent2"/>
                          </a:solidFill>
                          <a:latin typeface="+mn-lt"/>
                          <a:ea typeface="+mn-ea"/>
                          <a:cs typeface="+mn-cs"/>
                          <a:sym typeface="Helvetica"/>
                        </a:rPr>
                        <a:t>.00</a:t>
                      </a:r>
                    </a:p>
                  </a:txBody>
                  <a:tcPr marL="29766" marR="29766" marT="29766" marB="29766"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606060"/>
                      </a:solidFill>
                      <a:miter lim="400000"/>
                    </a:lnB>
                    <a:noFill/>
                  </a:tcPr>
                </a:tc>
                <a:tc>
                  <a:txBody>
                    <a:bodyPr/>
                    <a:lstStyle/>
                    <a:p>
                      <a:pPr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2000" b="1" dirty="0">
                          <a:solidFill>
                            <a:schemeClr val="accent2"/>
                          </a:solidFill>
                          <a:latin typeface="+mn-lt"/>
                          <a:ea typeface="+mn-ea"/>
                          <a:cs typeface="+mn-cs"/>
                          <a:sym typeface="Helvetica"/>
                        </a:rPr>
                        <a:t>20% of Approved Amount</a:t>
                      </a:r>
                    </a:p>
                  </a:txBody>
                  <a:tcPr marL="29766" marR="29766" marT="29766" marB="29766" anchor="ctr" horzOverflow="overflow">
                    <a:lnL w="12700">
                      <a:solidFill>
                        <a:srgbClr val="B8B8B8"/>
                      </a:solidFill>
                      <a:miter lim="400000"/>
                    </a:lnL>
                    <a:lnR w="12700">
                      <a:solidFill>
                        <a:srgbClr val="606060"/>
                      </a:solidFill>
                      <a:miter lim="400000"/>
                    </a:lnR>
                    <a:lnT w="12700">
                      <a:solidFill>
                        <a:srgbClr val="B8B8B8"/>
                      </a:solidFill>
                      <a:miter lim="400000"/>
                    </a:lnT>
                    <a:lnB w="12700">
                      <a:solidFill>
                        <a:srgbClr val="606060"/>
                      </a:solidFill>
                      <a:miter lim="400000"/>
                    </a:lnB>
                    <a:noFill/>
                  </a:tcPr>
                </a:tc>
                <a:extLst>
                  <a:ext uri="{0D108BD9-81ED-4DB2-BD59-A6C34878D82A}">
                    <a16:rowId xmlns:a16="http://schemas.microsoft.com/office/drawing/2014/main" val="10002"/>
                  </a:ext>
                </a:extLst>
              </a:tr>
            </a:tbl>
          </a:graphicData>
        </a:graphic>
      </p:graphicFrame>
      <p:sp>
        <p:nvSpPr>
          <p:cNvPr id="7" name="Text Placeholder 1">
            <a:extLst>
              <a:ext uri="{FF2B5EF4-FFF2-40B4-BE49-F238E27FC236}">
                <a16:creationId xmlns:a16="http://schemas.microsoft.com/office/drawing/2014/main" id="{957BB442-2FB7-4B58-8DBB-C68F21E23F79}"/>
              </a:ext>
            </a:extLst>
          </p:cNvPr>
          <p:cNvSpPr txBox="1">
            <a:spLocks/>
          </p:cNvSpPr>
          <p:nvPr/>
        </p:nvSpPr>
        <p:spPr>
          <a:xfrm>
            <a:off x="1180041" y="3282511"/>
            <a:ext cx="7679290" cy="359817"/>
          </a:xfrm>
          <a:prstGeom prst="rect">
            <a:avLst/>
          </a:prstGeom>
        </p:spPr>
        <p:txBody>
          <a:bodyPr vert="horz" lIns="0" tIns="40504" rIns="0" bIns="40504" anchor="ctr"/>
          <a:lstStyle>
            <a:lvl1pPr marL="0" indent="0" algn="l" defTabSz="450037" rtl="0" eaLnBrk="1" latinLnBrk="0" hangingPunct="1">
              <a:lnSpc>
                <a:spcPct val="100000"/>
              </a:lnSpc>
              <a:spcBef>
                <a:spcPts val="0"/>
              </a:spcBef>
              <a:buFont typeface="Arial"/>
              <a:buNone/>
              <a:defRPr sz="3333" b="1" kern="1200">
                <a:solidFill>
                  <a:schemeClr val="bg1">
                    <a:lumMod val="65000"/>
                  </a:schemeClr>
                </a:solidFill>
                <a:latin typeface="Lato Light"/>
                <a:ea typeface="+mn-ea"/>
                <a:cs typeface="Lato Light"/>
              </a:defRPr>
            </a:lvl1pPr>
            <a:lvl2pPr marL="731308" indent="-281272" algn="l" defTabSz="450037" rtl="0" eaLnBrk="1" latinLnBrk="0" hangingPunct="1">
              <a:spcBef>
                <a:spcPct val="20000"/>
              </a:spcBef>
              <a:buFont typeface="Arial"/>
              <a:buChar char="–"/>
              <a:defRPr sz="2778" kern="1200">
                <a:solidFill>
                  <a:schemeClr val="tx1"/>
                </a:solidFill>
                <a:latin typeface="+mn-lt"/>
                <a:ea typeface="+mn-ea"/>
                <a:cs typeface="+mn-cs"/>
              </a:defRPr>
            </a:lvl2pPr>
            <a:lvl3pPr marL="1125090" indent="-225018" algn="l" defTabSz="450037" rtl="0" eaLnBrk="1" latinLnBrk="0" hangingPunct="1">
              <a:spcBef>
                <a:spcPct val="20000"/>
              </a:spcBef>
              <a:buFont typeface="Arial"/>
              <a:buChar char="•"/>
              <a:defRPr sz="2333" kern="1200">
                <a:solidFill>
                  <a:schemeClr val="tx1"/>
                </a:solidFill>
                <a:latin typeface="+mn-lt"/>
                <a:ea typeface="+mn-ea"/>
                <a:cs typeface="+mn-cs"/>
              </a:defRPr>
            </a:lvl3pPr>
            <a:lvl4pPr marL="1575124" indent="-225018" algn="l" defTabSz="450037" rtl="0" eaLnBrk="1" latinLnBrk="0" hangingPunct="1">
              <a:spcBef>
                <a:spcPct val="20000"/>
              </a:spcBef>
              <a:buFont typeface="Arial"/>
              <a:buChar char="–"/>
              <a:defRPr sz="2000" kern="1200">
                <a:solidFill>
                  <a:schemeClr val="tx1"/>
                </a:solidFill>
                <a:latin typeface="+mn-lt"/>
                <a:ea typeface="+mn-ea"/>
                <a:cs typeface="+mn-cs"/>
              </a:defRPr>
            </a:lvl4pPr>
            <a:lvl5pPr marL="2025160" indent="-225018" algn="l" defTabSz="450037" rtl="0" eaLnBrk="1" latinLnBrk="0" hangingPunct="1">
              <a:spcBef>
                <a:spcPct val="20000"/>
              </a:spcBef>
              <a:buFont typeface="Arial"/>
              <a:buChar char="»"/>
              <a:defRPr sz="2000" kern="1200">
                <a:solidFill>
                  <a:schemeClr val="tx1"/>
                </a:solidFill>
                <a:latin typeface="+mn-lt"/>
                <a:ea typeface="+mn-ea"/>
                <a:cs typeface="+mn-cs"/>
              </a:defRPr>
            </a:lvl5pPr>
            <a:lvl6pPr marL="2475195" indent="-225018" algn="l" defTabSz="450037" rtl="0" eaLnBrk="1" latinLnBrk="0" hangingPunct="1">
              <a:spcBef>
                <a:spcPct val="20000"/>
              </a:spcBef>
              <a:buFont typeface="Arial"/>
              <a:buChar char="•"/>
              <a:defRPr sz="2000" kern="1200">
                <a:solidFill>
                  <a:schemeClr val="tx1"/>
                </a:solidFill>
                <a:latin typeface="+mn-lt"/>
                <a:ea typeface="+mn-ea"/>
                <a:cs typeface="+mn-cs"/>
              </a:defRPr>
            </a:lvl6pPr>
            <a:lvl7pPr marL="2925232" indent="-225018" algn="l" defTabSz="450037" rtl="0" eaLnBrk="1" latinLnBrk="0" hangingPunct="1">
              <a:spcBef>
                <a:spcPct val="20000"/>
              </a:spcBef>
              <a:buFont typeface="Arial"/>
              <a:buChar char="•"/>
              <a:defRPr sz="2000" kern="1200">
                <a:solidFill>
                  <a:schemeClr val="tx1"/>
                </a:solidFill>
                <a:latin typeface="+mn-lt"/>
                <a:ea typeface="+mn-ea"/>
                <a:cs typeface="+mn-cs"/>
              </a:defRPr>
            </a:lvl7pPr>
            <a:lvl8pPr marL="3375267" indent="-225018" algn="l" defTabSz="450037" rtl="0" eaLnBrk="1" latinLnBrk="0" hangingPunct="1">
              <a:spcBef>
                <a:spcPct val="20000"/>
              </a:spcBef>
              <a:buFont typeface="Arial"/>
              <a:buChar char="•"/>
              <a:defRPr sz="2000" kern="1200">
                <a:solidFill>
                  <a:schemeClr val="tx1"/>
                </a:solidFill>
                <a:latin typeface="+mn-lt"/>
                <a:ea typeface="+mn-ea"/>
                <a:cs typeface="+mn-cs"/>
              </a:defRPr>
            </a:lvl8pPr>
            <a:lvl9pPr marL="3825303" indent="-225018" algn="l" defTabSz="450037"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History of Medicare Assignment</a:t>
            </a:r>
          </a:p>
        </p:txBody>
      </p:sp>
      <p:graphicFrame>
        <p:nvGraphicFramePr>
          <p:cNvPr id="8" name="Table">
            <a:extLst>
              <a:ext uri="{FF2B5EF4-FFF2-40B4-BE49-F238E27FC236}">
                <a16:creationId xmlns:a16="http://schemas.microsoft.com/office/drawing/2014/main" id="{AEA05087-856C-483F-8C19-D5BE855D9761}"/>
              </a:ext>
            </a:extLst>
          </p:cNvPr>
          <p:cNvGraphicFramePr/>
          <p:nvPr>
            <p:extLst>
              <p:ext uri="{D42A27DB-BD31-4B8C-83A1-F6EECF244321}">
                <p14:modId xmlns:p14="http://schemas.microsoft.com/office/powerpoint/2010/main" val="3011306926"/>
              </p:ext>
            </p:extLst>
          </p:nvPr>
        </p:nvGraphicFramePr>
        <p:xfrm>
          <a:off x="1180042" y="3747397"/>
          <a:ext cx="7679288" cy="657820"/>
        </p:xfrm>
        <a:graphic>
          <a:graphicData uri="http://schemas.openxmlformats.org/drawingml/2006/table">
            <a:tbl>
              <a:tblPr/>
              <a:tblGrid>
                <a:gridCol w="1356681">
                  <a:extLst>
                    <a:ext uri="{9D8B030D-6E8A-4147-A177-3AD203B41FA5}">
                      <a16:colId xmlns:a16="http://schemas.microsoft.com/office/drawing/2014/main" val="20000"/>
                    </a:ext>
                  </a:extLst>
                </a:gridCol>
                <a:gridCol w="3095215">
                  <a:extLst>
                    <a:ext uri="{9D8B030D-6E8A-4147-A177-3AD203B41FA5}">
                      <a16:colId xmlns:a16="http://schemas.microsoft.com/office/drawing/2014/main" val="20001"/>
                    </a:ext>
                  </a:extLst>
                </a:gridCol>
                <a:gridCol w="3227392">
                  <a:extLst>
                    <a:ext uri="{9D8B030D-6E8A-4147-A177-3AD203B41FA5}">
                      <a16:colId xmlns:a16="http://schemas.microsoft.com/office/drawing/2014/main" val="20002"/>
                    </a:ext>
                  </a:extLst>
                </a:gridCol>
              </a:tblGrid>
              <a:tr h="657820">
                <a:tc>
                  <a:txBody>
                    <a:bodyPr/>
                    <a:lstStyle/>
                    <a:p>
                      <a:pPr algn="ctr" defTabSz="914400"/>
                      <a:r>
                        <a:rPr sz="3000" b="1" dirty="0">
                          <a:solidFill>
                            <a:schemeClr val="accent2"/>
                          </a:solidFill>
                          <a:latin typeface="+mn-lt"/>
                          <a:ea typeface="+mn-ea"/>
                          <a:cs typeface="+mn-cs"/>
                          <a:sym typeface="Helvetica"/>
                        </a:rPr>
                        <a:t>2015</a:t>
                      </a:r>
                    </a:p>
                  </a:txBody>
                  <a:tcPr marL="29766" marR="29766" marT="29766" marB="29766" anchor="ctr" horzOverflow="overflow">
                    <a:lnL w="12700">
                      <a:solidFill>
                        <a:srgbClr val="606060"/>
                      </a:solidFill>
                      <a:miter lim="400000"/>
                    </a:lnL>
                    <a:lnR w="12700">
                      <a:solidFill>
                        <a:srgbClr val="B8B8B8"/>
                      </a:solidFill>
                      <a:miter lim="400000"/>
                    </a:lnR>
                    <a:lnT w="12700">
                      <a:solidFill>
                        <a:srgbClr val="606060"/>
                      </a:solidFill>
                      <a:miter lim="400000"/>
                    </a:lnT>
                    <a:lnB w="12700">
                      <a:solidFill>
                        <a:srgbClr val="606060"/>
                      </a:solidFill>
                      <a:miter lim="400000"/>
                    </a:lnB>
                    <a:noFill/>
                  </a:tcPr>
                </a:tc>
                <a:tc>
                  <a:txBody>
                    <a:bodyPr/>
                    <a:lstStyle/>
                    <a:p>
                      <a:pPr algn="ctr" defTabSz="914400">
                        <a:defRPr sz="5100" b="1">
                          <a:solidFill>
                            <a:srgbClr val="D80100"/>
                          </a:solidFill>
                          <a:latin typeface="+mn-lt"/>
                          <a:ea typeface="+mn-ea"/>
                          <a:cs typeface="+mn-cs"/>
                          <a:sym typeface="Helvetica"/>
                        </a:defRPr>
                      </a:pPr>
                      <a:r>
                        <a:rPr sz="3000" dirty="0">
                          <a:solidFill>
                            <a:schemeClr val="accent2"/>
                          </a:solidFill>
                        </a:rPr>
                        <a:t>997,700,000</a:t>
                      </a:r>
                    </a:p>
                    <a:p>
                      <a:pPr algn="ctr" defTabSz="914400">
                        <a:defRPr sz="1600" b="1">
                          <a:solidFill>
                            <a:srgbClr val="D80100"/>
                          </a:solidFill>
                          <a:latin typeface="+mn-lt"/>
                          <a:ea typeface="+mn-ea"/>
                          <a:cs typeface="+mn-cs"/>
                          <a:sym typeface="Helvetica"/>
                        </a:defRPr>
                      </a:pPr>
                      <a:r>
                        <a:rPr sz="900" dirty="0">
                          <a:solidFill>
                            <a:schemeClr val="accent2"/>
                          </a:solidFill>
                        </a:rPr>
                        <a:t>Claims Submitted</a:t>
                      </a:r>
                    </a:p>
                  </a:txBody>
                  <a:tcPr marL="29766" marR="29766" marT="29766" marB="29766" anchor="ctr" horzOverflow="overflow">
                    <a:lnL w="12700">
                      <a:solidFill>
                        <a:srgbClr val="B8B8B8"/>
                      </a:solidFill>
                      <a:miter lim="400000"/>
                    </a:lnL>
                    <a:lnR w="12700">
                      <a:solidFill>
                        <a:srgbClr val="B8B8B8"/>
                      </a:solidFill>
                      <a:miter lim="400000"/>
                    </a:lnR>
                    <a:lnT w="12700">
                      <a:solidFill>
                        <a:srgbClr val="606060"/>
                      </a:solidFill>
                      <a:miter lim="400000"/>
                    </a:lnT>
                    <a:lnB w="12700">
                      <a:solidFill>
                        <a:srgbClr val="606060"/>
                      </a:solidFill>
                      <a:miter lim="400000"/>
                    </a:lnB>
                    <a:noFill/>
                  </a:tcPr>
                </a:tc>
                <a:tc>
                  <a:txBody>
                    <a:bodyPr/>
                    <a:lstStyle/>
                    <a:p>
                      <a:pPr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b="1">
                          <a:solidFill>
                            <a:srgbClr val="D80100"/>
                          </a:solidFill>
                          <a:latin typeface="+mn-lt"/>
                          <a:ea typeface="+mn-ea"/>
                          <a:cs typeface="+mn-cs"/>
                          <a:sym typeface="Helvetica"/>
                        </a:defRPr>
                      </a:pPr>
                      <a:r>
                        <a:rPr sz="3000" dirty="0">
                          <a:solidFill>
                            <a:schemeClr val="accent2"/>
                          </a:solidFill>
                        </a:rPr>
                        <a:t>99.5%</a:t>
                      </a:r>
                    </a:p>
                    <a:p>
                      <a:pPr algn="ct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b="1">
                          <a:solidFill>
                            <a:srgbClr val="D80100"/>
                          </a:solidFill>
                          <a:latin typeface="+mn-lt"/>
                          <a:ea typeface="+mn-ea"/>
                          <a:cs typeface="+mn-cs"/>
                          <a:sym typeface="Helvetica"/>
                        </a:defRPr>
                      </a:pPr>
                      <a:r>
                        <a:rPr sz="900" dirty="0">
                          <a:solidFill>
                            <a:schemeClr val="accent2"/>
                          </a:solidFill>
                        </a:rPr>
                        <a:t>Accepted by Medicare Assignment</a:t>
                      </a:r>
                    </a:p>
                  </a:txBody>
                  <a:tcPr marL="29766" marR="29766" marT="29766" marB="29766" anchor="ctr" horzOverflow="overflow">
                    <a:lnL w="12700">
                      <a:solidFill>
                        <a:srgbClr val="B8B8B8"/>
                      </a:solidFill>
                      <a:miter lim="400000"/>
                    </a:lnL>
                    <a:lnR w="12700">
                      <a:solidFill>
                        <a:srgbClr val="606060"/>
                      </a:solidFill>
                      <a:miter lim="400000"/>
                    </a:lnR>
                    <a:lnT w="12700">
                      <a:solidFill>
                        <a:srgbClr val="606060"/>
                      </a:solidFill>
                      <a:miter lim="400000"/>
                    </a:lnT>
                    <a:lnB w="12700">
                      <a:solidFill>
                        <a:srgbClr val="606060"/>
                      </a:solidFill>
                      <a:miter lim="400000"/>
                    </a:lnB>
                    <a:noFill/>
                  </a:tcPr>
                </a:tc>
                <a:extLst>
                  <a:ext uri="{0D108BD9-81ED-4DB2-BD59-A6C34878D82A}">
                    <a16:rowId xmlns:a16="http://schemas.microsoft.com/office/drawing/2014/main" val="10000"/>
                  </a:ext>
                </a:extLst>
              </a:tr>
            </a:tbl>
          </a:graphicData>
        </a:graphic>
      </p:graphicFrame>
      <p:sp>
        <p:nvSpPr>
          <p:cNvPr id="9" name="On all Medicare-covered expenses, a doctor or other health care provider may agree to accept Medicare “assignment”.  This means the patient will not be required to pay any of the expenses in excess of Medicare’s “approved” charge.  The patient pays only 20% of the “approved” charge not paid by Medicare.…">
            <a:extLst>
              <a:ext uri="{FF2B5EF4-FFF2-40B4-BE49-F238E27FC236}">
                <a16:creationId xmlns:a16="http://schemas.microsoft.com/office/drawing/2014/main" id="{F48C82B4-3264-4307-BBA0-2A57ECD9F12A}"/>
              </a:ext>
            </a:extLst>
          </p:cNvPr>
          <p:cNvSpPr txBox="1"/>
          <p:nvPr/>
        </p:nvSpPr>
        <p:spPr>
          <a:xfrm>
            <a:off x="825910" y="4560844"/>
            <a:ext cx="8563895" cy="871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p>
            <a:pPr algn="l">
              <a:defRPr sz="1800">
                <a:solidFill>
                  <a:srgbClr val="FD0122"/>
                </a:solidFill>
              </a:defRPr>
            </a:pPr>
            <a:r>
              <a:rPr sz="1055" dirty="0">
                <a:solidFill>
                  <a:schemeClr val="accent2"/>
                </a:solidFill>
              </a:rPr>
              <a:t>On all Medicare-covered expenses, a doctor or other health care provider may agree to accept Medicare </a:t>
            </a:r>
            <a:r>
              <a:rPr sz="1055" dirty="0">
                <a:solidFill>
                  <a:schemeClr val="tx2"/>
                </a:solidFill>
              </a:rPr>
              <a:t>“assignment</a:t>
            </a:r>
            <a:r>
              <a:rPr lang="en-US" sz="1055" dirty="0">
                <a:solidFill>
                  <a:schemeClr val="tx2"/>
                </a:solidFill>
              </a:rPr>
              <a:t>.</a:t>
            </a:r>
            <a:r>
              <a:rPr sz="1055" dirty="0">
                <a:solidFill>
                  <a:schemeClr val="tx2"/>
                </a:solidFill>
              </a:rPr>
              <a:t>”  </a:t>
            </a:r>
            <a:r>
              <a:rPr sz="1055" dirty="0">
                <a:solidFill>
                  <a:schemeClr val="accent2"/>
                </a:solidFill>
              </a:rPr>
              <a:t>This means the patient will not be required to pay any of the expenses in excess of Medicare’s “approved” charge.  The patient pays only 20% of the “approved” charge not paid by Medicare.</a:t>
            </a:r>
          </a:p>
          <a:p>
            <a:pPr algn="l">
              <a:defRPr sz="1800">
                <a:solidFill>
                  <a:srgbClr val="FD0122"/>
                </a:solidFill>
              </a:defRPr>
            </a:pPr>
            <a:endParaRPr sz="1055" dirty="0">
              <a:solidFill>
                <a:schemeClr val="accent2"/>
              </a:solidFill>
            </a:endParaRPr>
          </a:p>
          <a:p>
            <a:pPr algn="l">
              <a:defRPr sz="1800">
                <a:solidFill>
                  <a:srgbClr val="FD0122"/>
                </a:solidFill>
              </a:defRPr>
            </a:pPr>
            <a:r>
              <a:rPr sz="1055" dirty="0">
                <a:solidFill>
                  <a:schemeClr val="accent2"/>
                </a:solidFill>
              </a:rPr>
              <a:t>Physicians who do not accept assignment of a Medicare claim are limited as to the amount they can charge for the covered services.  In 2006, the most a physician can charge for services covered by Medicare is </a:t>
            </a:r>
            <a:r>
              <a:rPr sz="1055" dirty="0">
                <a:solidFill>
                  <a:schemeClr val="tx2"/>
                </a:solidFill>
              </a:rPr>
              <a:t>115%</a:t>
            </a:r>
            <a:r>
              <a:rPr sz="1055" dirty="0">
                <a:solidFill>
                  <a:schemeClr val="accent2"/>
                </a:solidFill>
              </a:rPr>
              <a:t> of the fee schedule amount for non-participating physicians.</a:t>
            </a:r>
          </a:p>
        </p:txBody>
      </p:sp>
    </p:spTree>
    <p:extLst>
      <p:ext uri="{BB962C8B-B14F-4D97-AF65-F5344CB8AC3E}">
        <p14:creationId xmlns:p14="http://schemas.microsoft.com/office/powerpoint/2010/main" val="4062512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FBAF06-1EB4-4E4F-A503-4BC425D44EED}"/>
              </a:ext>
            </a:extLst>
          </p:cNvPr>
          <p:cNvSpPr>
            <a:spLocks noGrp="1"/>
          </p:cNvSpPr>
          <p:nvPr>
            <p:ph type="body" sz="quarter" idx="10"/>
          </p:nvPr>
        </p:nvSpPr>
        <p:spPr>
          <a:xfrm>
            <a:off x="1180042" y="711200"/>
            <a:ext cx="7679290" cy="583795"/>
          </a:xfrm>
        </p:spPr>
        <p:txBody>
          <a:bodyPr/>
          <a:lstStyle/>
          <a:p>
            <a:pPr>
              <a:defRPr sz="3000" b="1">
                <a:solidFill>
                  <a:srgbClr val="FFFFFF"/>
                </a:solidFill>
                <a:latin typeface="+mn-lt"/>
                <a:ea typeface="+mn-ea"/>
                <a:cs typeface="+mn-cs"/>
                <a:sym typeface="Helvetica"/>
              </a:defRPr>
            </a:pPr>
            <a:r>
              <a:rPr lang="en-US" sz="2400" dirty="0">
                <a:solidFill>
                  <a:schemeClr val="bg1">
                    <a:lumMod val="50000"/>
                  </a:schemeClr>
                </a:solidFill>
                <a:sym typeface="Helvetica"/>
              </a:rPr>
              <a:t>Medigap Plans</a:t>
            </a:r>
            <a:endParaRPr lang="en-US" sz="3200" dirty="0">
              <a:solidFill>
                <a:schemeClr val="bg1">
                  <a:lumMod val="50000"/>
                </a:schemeClr>
              </a:solidFill>
              <a:sym typeface="Helvetica"/>
            </a:endParaRPr>
          </a:p>
          <a:p>
            <a:pPr>
              <a:defRPr sz="3000" b="1">
                <a:solidFill>
                  <a:srgbClr val="FFFFFF"/>
                </a:solidFill>
                <a:latin typeface="+mn-lt"/>
                <a:ea typeface="+mn-ea"/>
                <a:cs typeface="+mn-cs"/>
                <a:sym typeface="Helvetica"/>
              </a:defRPr>
            </a:pPr>
            <a:r>
              <a:rPr lang="en-US" sz="2400" dirty="0">
                <a:solidFill>
                  <a:schemeClr val="bg1">
                    <a:lumMod val="50000"/>
                  </a:schemeClr>
                </a:solidFill>
                <a:sym typeface="Helvetica"/>
              </a:rPr>
              <a:t>(Medicare Supplements)</a:t>
            </a:r>
          </a:p>
          <a:p>
            <a:pPr>
              <a:defRPr sz="2300" b="1">
                <a:solidFill>
                  <a:srgbClr val="FFFFFF"/>
                </a:solidFill>
                <a:latin typeface="+mn-lt"/>
                <a:ea typeface="+mn-ea"/>
                <a:cs typeface="+mn-cs"/>
                <a:sym typeface="Helvetica"/>
              </a:defRPr>
            </a:pPr>
            <a:r>
              <a:rPr lang="en-US" sz="1800" dirty="0">
                <a:solidFill>
                  <a:schemeClr val="bg1">
                    <a:lumMod val="50000"/>
                  </a:schemeClr>
                </a:solidFill>
                <a:sym typeface="Helvetica"/>
              </a:rPr>
              <a:t>Medicare eligibility date begins ON or AFTER 1/1/2020</a:t>
            </a:r>
          </a:p>
        </p:txBody>
      </p:sp>
      <p:sp>
        <p:nvSpPr>
          <p:cNvPr id="9" name="On all Medicare-covered expenses, a doctor or other health care provider may agree to accept Medicare “assignment”.  This means the patient will not be required to pay any of the expenses in excess of Medicare’s “approved” charge.  The patient pays only 20% of the “approved” charge not paid by Medicare.…">
            <a:extLst>
              <a:ext uri="{FF2B5EF4-FFF2-40B4-BE49-F238E27FC236}">
                <a16:creationId xmlns:a16="http://schemas.microsoft.com/office/drawing/2014/main" id="{F48C82B4-3264-4307-BBA0-2A57ECD9F12A}"/>
              </a:ext>
            </a:extLst>
          </p:cNvPr>
          <p:cNvSpPr txBox="1"/>
          <p:nvPr/>
        </p:nvSpPr>
        <p:spPr>
          <a:xfrm>
            <a:off x="639984" y="4650681"/>
            <a:ext cx="6761824" cy="921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9766" tIns="29766" rIns="29766" bIns="29766" anchor="ctr">
            <a:spAutoFit/>
          </a:bodyPr>
          <a:lstStyle/>
          <a:p>
            <a:pPr>
              <a:defRPr sz="2000" b="1">
                <a:solidFill>
                  <a:srgbClr val="005493"/>
                </a:solidFill>
                <a:latin typeface="+mn-lt"/>
                <a:ea typeface="+mn-ea"/>
                <a:cs typeface="+mn-cs"/>
                <a:sym typeface="Helvetica"/>
              </a:defRPr>
            </a:pPr>
            <a:r>
              <a:rPr lang="en-US" sz="1800" dirty="0">
                <a:latin typeface="Arial Narrow" panose="020B0606020202030204" pitchFamily="34" charset="0"/>
              </a:rPr>
              <a:t>*</a:t>
            </a:r>
            <a:r>
              <a:rPr lang="en-US" sz="1000" dirty="0">
                <a:latin typeface="Arial Narrow" panose="020B0606020202030204" pitchFamily="34" charset="0"/>
              </a:rPr>
              <a:t>Plan G also offers a high-deductible plan in some states.  If you choose this option, this means you must pay for Medicare-covered costs (coinsurance, copayments, deductibles) up to the deductible amount of $2,490 in 2022 before your policy pays anything.</a:t>
            </a:r>
          </a:p>
          <a:p>
            <a:pPr>
              <a:defRPr sz="2000" b="1">
                <a:solidFill>
                  <a:srgbClr val="005493"/>
                </a:solidFill>
                <a:latin typeface="+mn-lt"/>
                <a:ea typeface="+mn-ea"/>
                <a:cs typeface="+mn-cs"/>
                <a:sym typeface="Helvetica"/>
              </a:defRPr>
            </a:pPr>
            <a:r>
              <a:rPr lang="en-US" sz="1800" dirty="0">
                <a:latin typeface="Arial Narrow" panose="020B0606020202030204" pitchFamily="34" charset="0"/>
              </a:rPr>
              <a:t>**</a:t>
            </a:r>
            <a:r>
              <a:rPr lang="en-US" sz="1000" dirty="0">
                <a:latin typeface="Arial Narrow" panose="020B0606020202030204" pitchFamily="34" charset="0"/>
              </a:rPr>
              <a:t>Plan N pays 100% of Part B coinsurance, except for a copayment of </a:t>
            </a:r>
            <a:r>
              <a:rPr lang="en-US" sz="1000" dirty="0">
                <a:solidFill>
                  <a:srgbClr val="EA0001"/>
                </a:solidFill>
                <a:latin typeface="Arial Narrow" panose="020B0606020202030204" pitchFamily="34" charset="0"/>
              </a:rPr>
              <a:t>up to $20 for some </a:t>
            </a:r>
            <a:r>
              <a:rPr lang="en-US" sz="1000" dirty="0">
                <a:latin typeface="Arial Narrow" panose="020B0606020202030204" pitchFamily="34" charset="0"/>
              </a:rPr>
              <a:t>office visits</a:t>
            </a:r>
            <a:r>
              <a:rPr lang="en-US" sz="1000" dirty="0">
                <a:solidFill>
                  <a:srgbClr val="005493"/>
                </a:solidFill>
                <a:latin typeface="Arial Narrow" panose="020B0606020202030204" pitchFamily="34" charset="0"/>
              </a:rPr>
              <a:t> and </a:t>
            </a:r>
            <a:r>
              <a:rPr lang="en-US" sz="1000" dirty="0">
                <a:latin typeface="Arial Narrow" panose="020B0606020202030204" pitchFamily="34" charset="0"/>
              </a:rPr>
              <a:t>up to $50 copayment for emergency room visits</a:t>
            </a:r>
            <a:r>
              <a:rPr lang="en-US" sz="1000" dirty="0">
                <a:solidFill>
                  <a:srgbClr val="005493"/>
                </a:solidFill>
                <a:latin typeface="Arial Narrow" panose="020B0606020202030204" pitchFamily="34" charset="0"/>
              </a:rPr>
              <a:t> that don’t result in an </a:t>
            </a:r>
            <a:r>
              <a:rPr lang="en-US" sz="1000" dirty="0">
                <a:latin typeface="Arial Narrow" panose="020B0606020202030204" pitchFamily="34" charset="0"/>
              </a:rPr>
              <a:t>inpatient admission.</a:t>
            </a:r>
          </a:p>
        </p:txBody>
      </p:sp>
      <p:grpSp>
        <p:nvGrpSpPr>
          <p:cNvPr id="5" name="Group 4">
            <a:extLst>
              <a:ext uri="{FF2B5EF4-FFF2-40B4-BE49-F238E27FC236}">
                <a16:creationId xmlns:a16="http://schemas.microsoft.com/office/drawing/2014/main" id="{2C947CF4-4569-4B62-A452-FC63E4EBFD27}"/>
              </a:ext>
            </a:extLst>
          </p:cNvPr>
          <p:cNvGrpSpPr/>
          <p:nvPr/>
        </p:nvGrpSpPr>
        <p:grpSpPr>
          <a:xfrm>
            <a:off x="1180042" y="1556402"/>
            <a:ext cx="7612747" cy="3107939"/>
            <a:chOff x="1180042" y="1556402"/>
            <a:chExt cx="7612747" cy="3107939"/>
          </a:xfrm>
        </p:grpSpPr>
        <p:graphicFrame>
          <p:nvGraphicFramePr>
            <p:cNvPr id="10" name="Table">
              <a:extLst>
                <a:ext uri="{FF2B5EF4-FFF2-40B4-BE49-F238E27FC236}">
                  <a16:creationId xmlns:a16="http://schemas.microsoft.com/office/drawing/2014/main" id="{6D11C2A5-D81E-4EB7-847F-68F473C7DBC4}"/>
                </a:ext>
              </a:extLst>
            </p:cNvPr>
            <p:cNvGraphicFramePr/>
            <p:nvPr>
              <p:extLst>
                <p:ext uri="{D42A27DB-BD31-4B8C-83A1-F6EECF244321}">
                  <p14:modId xmlns:p14="http://schemas.microsoft.com/office/powerpoint/2010/main" val="3401454225"/>
                </p:ext>
              </p:extLst>
            </p:nvPr>
          </p:nvGraphicFramePr>
          <p:xfrm>
            <a:off x="1180042" y="1556402"/>
            <a:ext cx="7612747" cy="3107939"/>
          </p:xfrm>
          <a:graphic>
            <a:graphicData uri="http://schemas.openxmlformats.org/drawingml/2006/table">
              <a:tbl>
                <a:tblPr bandRow="1"/>
                <a:tblGrid>
                  <a:gridCol w="2198131">
                    <a:extLst>
                      <a:ext uri="{9D8B030D-6E8A-4147-A177-3AD203B41FA5}">
                        <a16:colId xmlns:a16="http://schemas.microsoft.com/office/drawing/2014/main" val="20000"/>
                      </a:ext>
                    </a:extLst>
                  </a:gridCol>
                  <a:gridCol w="676827">
                    <a:extLst>
                      <a:ext uri="{9D8B030D-6E8A-4147-A177-3AD203B41FA5}">
                        <a16:colId xmlns:a16="http://schemas.microsoft.com/office/drawing/2014/main" val="20001"/>
                      </a:ext>
                    </a:extLst>
                  </a:gridCol>
                  <a:gridCol w="676827">
                    <a:extLst>
                      <a:ext uri="{9D8B030D-6E8A-4147-A177-3AD203B41FA5}">
                        <a16:colId xmlns:a16="http://schemas.microsoft.com/office/drawing/2014/main" val="20002"/>
                      </a:ext>
                    </a:extLst>
                  </a:gridCol>
                  <a:gridCol w="676827">
                    <a:extLst>
                      <a:ext uri="{9D8B030D-6E8A-4147-A177-3AD203B41FA5}">
                        <a16:colId xmlns:a16="http://schemas.microsoft.com/office/drawing/2014/main" val="20004"/>
                      </a:ext>
                    </a:extLst>
                  </a:gridCol>
                  <a:gridCol w="676827">
                    <a:extLst>
                      <a:ext uri="{9D8B030D-6E8A-4147-A177-3AD203B41FA5}">
                        <a16:colId xmlns:a16="http://schemas.microsoft.com/office/drawing/2014/main" val="20006"/>
                      </a:ext>
                    </a:extLst>
                  </a:gridCol>
                  <a:gridCol w="676827">
                    <a:extLst>
                      <a:ext uri="{9D8B030D-6E8A-4147-A177-3AD203B41FA5}">
                        <a16:colId xmlns:a16="http://schemas.microsoft.com/office/drawing/2014/main" val="20007"/>
                      </a:ext>
                    </a:extLst>
                  </a:gridCol>
                  <a:gridCol w="676827">
                    <a:extLst>
                      <a:ext uri="{9D8B030D-6E8A-4147-A177-3AD203B41FA5}">
                        <a16:colId xmlns:a16="http://schemas.microsoft.com/office/drawing/2014/main" val="20008"/>
                      </a:ext>
                    </a:extLst>
                  </a:gridCol>
                  <a:gridCol w="676827">
                    <a:extLst>
                      <a:ext uri="{9D8B030D-6E8A-4147-A177-3AD203B41FA5}">
                        <a16:colId xmlns:a16="http://schemas.microsoft.com/office/drawing/2014/main" val="20009"/>
                      </a:ext>
                    </a:extLst>
                  </a:gridCol>
                  <a:gridCol w="676827">
                    <a:extLst>
                      <a:ext uri="{9D8B030D-6E8A-4147-A177-3AD203B41FA5}">
                        <a16:colId xmlns:a16="http://schemas.microsoft.com/office/drawing/2014/main" val="20010"/>
                      </a:ext>
                    </a:extLst>
                  </a:gridCol>
                </a:tblGrid>
                <a:tr h="331871">
                  <a:tc>
                    <a:txBody>
                      <a:bodyPr/>
                      <a:lstStyle/>
                      <a:p>
                        <a:pPr defTabSz="914400"/>
                        <a:r>
                          <a:rPr sz="1500" b="1" dirty="0">
                            <a:solidFill>
                              <a:srgbClr val="005493"/>
                            </a:solidFill>
                            <a:latin typeface="+mn-lt"/>
                            <a:ea typeface="+mn-ea"/>
                            <a:cs typeface="+mn-cs"/>
                            <a:sym typeface="Helvetica"/>
                          </a:rPr>
                          <a:t>Benefits</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500" b="1" dirty="0">
                            <a:solidFill>
                              <a:srgbClr val="005493"/>
                            </a:solidFill>
                            <a:latin typeface="+mn-lt"/>
                            <a:ea typeface="+mn-ea"/>
                            <a:cs typeface="+mn-cs"/>
                            <a:sym typeface="Helvetica"/>
                          </a:rPr>
                          <a:t>A</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chemeClr val="accent2">
                          <a:satOff val="-63636"/>
                          <a:lumOff val="36666"/>
                        </a:schemeClr>
                      </a:solidFill>
                    </a:tcPr>
                  </a:tc>
                  <a:tc>
                    <a:txBody>
                      <a:bodyPr/>
                      <a:lstStyle/>
                      <a:p>
                        <a:pPr algn="ctr" defTabSz="914400"/>
                        <a:r>
                          <a:rPr sz="1500" b="1" dirty="0">
                            <a:solidFill>
                              <a:srgbClr val="005493"/>
                            </a:solidFill>
                            <a:latin typeface="+mn-lt"/>
                            <a:ea typeface="+mn-ea"/>
                            <a:cs typeface="+mn-cs"/>
                            <a:sym typeface="Helvetica"/>
                          </a:rPr>
                          <a:t>B</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solidFill>
                        <a:schemeClr val="accent2">
                          <a:satOff val="-63636"/>
                          <a:lumOff val="36666"/>
                        </a:schemeClr>
                      </a:solidFill>
                    </a:tcPr>
                  </a:tc>
                  <a:tc>
                    <a:txBody>
                      <a:bodyPr/>
                      <a:lstStyle/>
                      <a:p>
                        <a:pPr algn="ctr" defTabSz="914400"/>
                        <a:r>
                          <a:rPr sz="1500" b="1" dirty="0">
                            <a:solidFill>
                              <a:srgbClr val="005493"/>
                            </a:solidFill>
                            <a:latin typeface="+mn-lt"/>
                            <a:ea typeface="+mn-ea"/>
                            <a:cs typeface="+mn-cs"/>
                            <a:sym typeface="Helvetica"/>
                          </a:rPr>
                          <a:t>D</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tc>
                    <a:txBody>
                      <a:bodyPr/>
                      <a:lstStyle/>
                      <a:p>
                        <a:pPr algn="ctr" defTabSz="914400"/>
                        <a:r>
                          <a:rPr sz="1500" b="1" dirty="0">
                            <a:solidFill>
                              <a:srgbClr val="005493"/>
                            </a:solidFill>
                            <a:latin typeface="+mn-lt"/>
                            <a:ea typeface="+mn-ea"/>
                            <a:cs typeface="+mn-cs"/>
                            <a:sym typeface="Helvetica"/>
                          </a:rPr>
                          <a:t>G</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tc>
                    <a:txBody>
                      <a:bodyPr/>
                      <a:lstStyle/>
                      <a:p>
                        <a:pPr algn="ctr" defTabSz="914400"/>
                        <a:r>
                          <a:rPr sz="1500" b="1" dirty="0">
                            <a:solidFill>
                              <a:srgbClr val="005493"/>
                            </a:solidFill>
                            <a:latin typeface="+mn-lt"/>
                            <a:ea typeface="+mn-ea"/>
                            <a:cs typeface="+mn-cs"/>
                            <a:sym typeface="Helvetica"/>
                          </a:rPr>
                          <a:t>K</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solidFill>
                        <a:schemeClr val="accent2">
                          <a:satOff val="-63636"/>
                          <a:lumOff val="36666"/>
                        </a:schemeClr>
                      </a:solidFill>
                    </a:tcPr>
                  </a:tc>
                  <a:tc>
                    <a:txBody>
                      <a:bodyPr/>
                      <a:lstStyle/>
                      <a:p>
                        <a:pPr algn="ctr" defTabSz="914400"/>
                        <a:r>
                          <a:rPr sz="1500" b="1" dirty="0">
                            <a:solidFill>
                              <a:srgbClr val="005493"/>
                            </a:solidFill>
                            <a:latin typeface="+mn-lt"/>
                            <a:ea typeface="+mn-ea"/>
                            <a:cs typeface="+mn-cs"/>
                            <a:sym typeface="Helvetica"/>
                          </a:rPr>
                          <a:t>L</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solidFill>
                        <a:schemeClr val="accent2">
                          <a:satOff val="-63636"/>
                          <a:lumOff val="36666"/>
                        </a:schemeClr>
                      </a:solidFill>
                    </a:tcPr>
                  </a:tc>
                  <a:tc>
                    <a:txBody>
                      <a:bodyPr/>
                      <a:lstStyle/>
                      <a:p>
                        <a:pPr algn="ctr" defTabSz="914400"/>
                        <a:r>
                          <a:rPr sz="1500" b="1" dirty="0">
                            <a:solidFill>
                              <a:srgbClr val="005493"/>
                            </a:solidFill>
                            <a:latin typeface="+mn-lt"/>
                            <a:ea typeface="+mn-ea"/>
                            <a:cs typeface="+mn-cs"/>
                            <a:sym typeface="Helvetica"/>
                          </a:rPr>
                          <a:t>M</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tc>
                    <a:txBody>
                      <a:bodyPr/>
                      <a:lstStyle/>
                      <a:p>
                        <a:pPr algn="ctr" defTabSz="914400"/>
                        <a:r>
                          <a:rPr sz="1500" b="1" dirty="0">
                            <a:solidFill>
                              <a:srgbClr val="005493"/>
                            </a:solidFill>
                            <a:latin typeface="+mn-lt"/>
                            <a:ea typeface="+mn-ea"/>
                            <a:cs typeface="+mn-cs"/>
                            <a:sym typeface="Helvetica"/>
                          </a:rPr>
                          <a:t>N**</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extLst>
                    <a:ext uri="{0D108BD9-81ED-4DB2-BD59-A6C34878D82A}">
                      <a16:rowId xmlns:a16="http://schemas.microsoft.com/office/drawing/2014/main" val="10000"/>
                    </a:ext>
                  </a:extLst>
                </a:tr>
                <a:tr h="446213">
                  <a:tc>
                    <a:txBody>
                      <a:bodyPr/>
                      <a:lstStyle/>
                      <a:p>
                        <a:pPr algn="l" defTabSz="914400"/>
                        <a:r>
                          <a:rPr sz="900" b="0" dirty="0">
                            <a:solidFill>
                              <a:srgbClr val="005493"/>
                            </a:solidFill>
                            <a:latin typeface="+mn-lt"/>
                            <a:ea typeface="+mn-ea"/>
                            <a:cs typeface="+mn-cs"/>
                            <a:sym typeface="Helvetica"/>
                          </a:rPr>
                          <a:t>Medicare Part A coinsurance and hospital costs (up to an additional 365 days after Medicare benefits are used)</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r>
                          <a:rPr lang="en-US" sz="1400" b="1" dirty="0"/>
                          <a:t>100%</a:t>
                        </a:r>
                        <a:endParaRPr sz="1400" b="1"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1"/>
                    </a:ext>
                  </a:extLst>
                </a:tr>
                <a:tr h="0">
                  <a:tc>
                    <a:txBody>
                      <a:bodyPr/>
                      <a:lstStyle/>
                      <a:p>
                        <a:pPr algn="l" defTabSz="914400"/>
                        <a:r>
                          <a:rPr sz="900" b="0" dirty="0">
                            <a:solidFill>
                              <a:srgbClr val="005493"/>
                            </a:solidFill>
                            <a:latin typeface="+mn-lt"/>
                            <a:ea typeface="+mn-ea"/>
                            <a:cs typeface="+mn-cs"/>
                            <a:sym typeface="Helvetica"/>
                          </a:rPr>
                          <a:t>Medicare Part B coinsurance or copayment</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75%</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extLst>
                    <a:ext uri="{0D108BD9-81ED-4DB2-BD59-A6C34878D82A}">
                      <a16:rowId xmlns:a16="http://schemas.microsoft.com/office/drawing/2014/main" val="10002"/>
                    </a:ext>
                  </a:extLst>
                </a:tr>
                <a:tr h="159168">
                  <a:tc>
                    <a:txBody>
                      <a:bodyPr/>
                      <a:lstStyle/>
                      <a:p>
                        <a:pPr algn="l" defTabSz="914400"/>
                        <a:r>
                          <a:rPr sz="900" b="0" dirty="0">
                            <a:solidFill>
                              <a:srgbClr val="005493"/>
                            </a:solidFill>
                            <a:latin typeface="+mn-lt"/>
                            <a:ea typeface="+mn-ea"/>
                            <a:cs typeface="+mn-cs"/>
                            <a:sym typeface="Helvetica"/>
                          </a:rPr>
                          <a:t>Blood (first 3 pints)</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75%</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3"/>
                    </a:ext>
                  </a:extLst>
                </a:tr>
                <a:tr h="167148">
                  <a:tc>
                    <a:txBody>
                      <a:bodyPr/>
                      <a:lstStyle/>
                      <a:p>
                        <a:pPr algn="l" defTabSz="914400"/>
                        <a:r>
                          <a:rPr sz="900" b="0" dirty="0">
                            <a:solidFill>
                              <a:srgbClr val="005493"/>
                            </a:solidFill>
                            <a:latin typeface="+mn-lt"/>
                            <a:ea typeface="+mn-ea"/>
                            <a:cs typeface="+mn-cs"/>
                            <a:sym typeface="Helvetica"/>
                          </a:rPr>
                          <a:t>Part A Hospice care coinsurance or copayment</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75%</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4"/>
                    </a:ext>
                  </a:extLst>
                </a:tr>
                <a:tr h="185686">
                  <a:tc>
                    <a:txBody>
                      <a:bodyPr/>
                      <a:lstStyle/>
                      <a:p>
                        <a:pPr algn="l" defTabSz="914400"/>
                        <a:r>
                          <a:rPr sz="900" b="0" dirty="0">
                            <a:solidFill>
                              <a:srgbClr val="005493"/>
                            </a:solidFill>
                            <a:latin typeface="+mn-lt"/>
                            <a:ea typeface="+mn-ea"/>
                            <a:cs typeface="+mn-cs"/>
                            <a:sym typeface="Helvetica"/>
                          </a:rPr>
                          <a:t>Skilled nursing facility care coinsurance</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75%</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5"/>
                    </a:ext>
                  </a:extLst>
                </a:tr>
                <a:tr h="101675">
                  <a:tc>
                    <a:txBody>
                      <a:bodyPr/>
                      <a:lstStyle/>
                      <a:p>
                        <a:pPr algn="l" defTabSz="914400"/>
                        <a:r>
                          <a:rPr sz="900" b="0" dirty="0">
                            <a:solidFill>
                              <a:srgbClr val="005493"/>
                            </a:solidFill>
                            <a:latin typeface="+mn-lt"/>
                            <a:ea typeface="+mn-ea"/>
                            <a:cs typeface="+mn-cs"/>
                            <a:sym typeface="Helvetica"/>
                          </a:rPr>
                          <a:t>Medicare Part A deductible</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75%</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r>
                          <a:rPr sz="1400" b="1" dirty="0">
                            <a:solidFill>
                              <a:srgbClr val="BA361E"/>
                            </a:solidFill>
                            <a:latin typeface="+mn-lt"/>
                            <a:ea typeface="+mn-ea"/>
                            <a:cs typeface="+mn-cs"/>
                            <a:sym typeface="Helvetica"/>
                          </a:rPr>
                          <a:t>50%</a:t>
                        </a:r>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6"/>
                    </a:ext>
                  </a:extLst>
                </a:tr>
                <a:tr h="154396">
                  <a:tc>
                    <a:txBody>
                      <a:bodyPr/>
                      <a:lstStyle/>
                      <a:p>
                        <a:pPr algn="l" defTabSz="914400"/>
                        <a:r>
                          <a:rPr sz="900" b="0" dirty="0">
                            <a:solidFill>
                              <a:srgbClr val="005493"/>
                            </a:solidFill>
                            <a:latin typeface="+mn-lt"/>
                            <a:ea typeface="+mn-ea"/>
                            <a:cs typeface="+mn-cs"/>
                            <a:sym typeface="Helvetica"/>
                          </a:rPr>
                          <a:t>Medicare Part B deductible</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endParaRPr lang="en-US" sz="1400" b="1"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endParaRPr lang="en-US" sz="1400" b="1"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cap="flat" cmpd="sng" algn="ctr">
                        <a:solidFill>
                          <a:srgbClr val="3797C6"/>
                        </a:solidFill>
                        <a:prstDash val="solid"/>
                        <a:miter lim="400000"/>
                        <a:headEnd type="none" w="med" len="med"/>
                        <a:tailEnd type="none" w="med" len="med"/>
                      </a:lnT>
                      <a:lnB w="12700">
                        <a:solidFill>
                          <a:srgbClr val="3797C6"/>
                        </a:solidFill>
                        <a:miter lim="400000"/>
                      </a:lnB>
                      <a:noFill/>
                    </a:tcPr>
                  </a:tc>
                  <a:extLst>
                    <a:ext uri="{0D108BD9-81ED-4DB2-BD59-A6C34878D82A}">
                      <a16:rowId xmlns:a16="http://schemas.microsoft.com/office/drawing/2014/main" val="10007"/>
                    </a:ext>
                  </a:extLst>
                </a:tr>
                <a:tr h="96023">
                  <a:tc>
                    <a:txBody>
                      <a:bodyPr/>
                      <a:lstStyle/>
                      <a:p>
                        <a:pPr algn="l" defTabSz="914400"/>
                        <a:r>
                          <a:rPr sz="900" b="0" dirty="0">
                            <a:solidFill>
                              <a:srgbClr val="005493"/>
                            </a:solidFill>
                            <a:latin typeface="+mn-lt"/>
                            <a:ea typeface="+mn-ea"/>
                            <a:cs typeface="+mn-cs"/>
                            <a:sym typeface="Helvetica"/>
                          </a:rPr>
                          <a:t>Medicare Part B excess charges</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cap="flat" cmpd="sng" algn="ctr">
                        <a:solidFill>
                          <a:srgbClr val="3797C6"/>
                        </a:solidFill>
                        <a:prstDash val="solid"/>
                        <a:miter lim="400000"/>
                        <a:headEnd type="none" w="med" len="med"/>
                        <a:tailEnd type="none" w="med" len="med"/>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cap="flat" cmpd="sng" algn="ctr">
                        <a:solidFill>
                          <a:srgbClr val="3797C6"/>
                        </a:solidFill>
                        <a:prstDash val="solid"/>
                        <a:miter lim="400000"/>
                        <a:headEnd type="none" w="med" len="med"/>
                        <a:tailEnd type="none" w="med" len="med"/>
                      </a:lnB>
                      <a:noFill/>
                    </a:tcPr>
                  </a:tc>
                  <a:extLst>
                    <a:ext uri="{0D108BD9-81ED-4DB2-BD59-A6C34878D82A}">
                      <a16:rowId xmlns:a16="http://schemas.microsoft.com/office/drawing/2014/main" val="10008"/>
                    </a:ext>
                  </a:extLst>
                </a:tr>
                <a:tr h="297656">
                  <a:tc>
                    <a:txBody>
                      <a:bodyPr/>
                      <a:lstStyle/>
                      <a:p>
                        <a:pPr algn="l" defTabSz="914400">
                          <a:defRPr sz="1200" b="1">
                            <a:solidFill>
                              <a:srgbClr val="005493"/>
                            </a:solidFill>
                            <a:latin typeface="+mn-lt"/>
                            <a:ea typeface="+mn-ea"/>
                            <a:cs typeface="+mn-cs"/>
                            <a:sym typeface="Helvetica"/>
                          </a:defRPr>
                        </a:pPr>
                        <a:r>
                          <a:rPr sz="900" b="0" dirty="0"/>
                          <a:t>Foreign travel emergency </a:t>
                        </a:r>
                      </a:p>
                      <a:p>
                        <a:pPr algn="l" defTabSz="914400">
                          <a:defRPr sz="1200" b="1">
                            <a:solidFill>
                              <a:srgbClr val="005493"/>
                            </a:solidFill>
                            <a:latin typeface="+mn-lt"/>
                            <a:ea typeface="+mn-ea"/>
                            <a:cs typeface="+mn-cs"/>
                            <a:sym typeface="Helvetica"/>
                          </a:defRPr>
                        </a:pPr>
                        <a:r>
                          <a:rPr sz="900" b="0" dirty="0"/>
                          <a:t>(up to plan limits)</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cap="flat" cmpd="sng" algn="ctr">
                        <a:solidFill>
                          <a:srgbClr val="3797C6"/>
                        </a:solidFill>
                        <a:prstDash val="solid"/>
                        <a:miter lim="400000"/>
                        <a:headEnd type="none" w="med" len="med"/>
                        <a:tailEnd type="none" w="med" len="med"/>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cap="flat" cmpd="sng" algn="ctr">
                        <a:solidFill>
                          <a:srgbClr val="3797C6"/>
                        </a:solidFill>
                        <a:prstDash val="solid"/>
                        <a:miter lim="400000"/>
                        <a:headEnd type="none" w="med" len="med"/>
                        <a:tailEnd type="none" w="med" len="med"/>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algn="ctr" defTabSz="914400">
                          <a:defRPr sz="2600">
                            <a:solidFill>
                              <a:srgbClr val="005493"/>
                            </a:solidFill>
                          </a:defRPr>
                        </a:pPr>
                        <a:endParaRPr sz="1400" dirty="0"/>
                      </a:p>
                    </a:txBody>
                    <a:tcPr marL="29766" marR="29766" marT="29766" marB="29766" anchor="ctr" horzOverflow="overflow">
                      <a:lnL w="12700">
                        <a:solidFill>
                          <a:srgbClr val="3797C6"/>
                        </a:solidFill>
                        <a:miter lim="400000"/>
                      </a:lnL>
                      <a:lnR w="12700" cap="flat" cmpd="sng" algn="ctr">
                        <a:solidFill>
                          <a:srgbClr val="3797C6"/>
                        </a:solidFill>
                        <a:prstDash val="solid"/>
                        <a:miter lim="400000"/>
                        <a:headEnd type="none" w="med" len="med"/>
                        <a:tailEnd type="none" w="med" len="med"/>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2600">
                            <a:solidFill>
                              <a:srgbClr val="005493"/>
                            </a:solidFill>
                          </a:defRPr>
                        </a:pPr>
                        <a:r>
                          <a:rPr lang="en-US" sz="1400" b="1" dirty="0"/>
                          <a:t>100%</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9"/>
                    </a:ext>
                  </a:extLst>
                </a:tr>
              </a:tbl>
            </a:graphicData>
          </a:graphic>
        </p:graphicFrame>
        <p:grpSp>
          <p:nvGrpSpPr>
            <p:cNvPr id="6" name="Group 5">
              <a:extLst>
                <a:ext uri="{FF2B5EF4-FFF2-40B4-BE49-F238E27FC236}">
                  <a16:creationId xmlns:a16="http://schemas.microsoft.com/office/drawing/2014/main" id="{DEDFACE8-BA74-41BD-81C6-4BCBB017B3B5}"/>
                </a:ext>
              </a:extLst>
            </p:cNvPr>
            <p:cNvGrpSpPr/>
            <p:nvPr/>
          </p:nvGrpSpPr>
          <p:grpSpPr>
            <a:xfrm>
              <a:off x="8268172" y="2393193"/>
              <a:ext cx="346813" cy="189263"/>
              <a:chOff x="7717026" y="2400300"/>
              <a:chExt cx="550366" cy="300346"/>
            </a:xfrm>
          </p:grpSpPr>
          <p:pic>
            <p:nvPicPr>
              <p:cNvPr id="4" name="Graphic 3" descr="Star">
                <a:extLst>
                  <a:ext uri="{FF2B5EF4-FFF2-40B4-BE49-F238E27FC236}">
                    <a16:creationId xmlns:a16="http://schemas.microsoft.com/office/drawing/2014/main" id="{C3259747-9C60-4343-B7B1-5716D6DE5F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7026" y="2400300"/>
                <a:ext cx="295892" cy="295892"/>
              </a:xfrm>
              <a:prstGeom prst="rect">
                <a:avLst/>
              </a:prstGeom>
            </p:spPr>
          </p:pic>
          <p:pic>
            <p:nvPicPr>
              <p:cNvPr id="11" name="Graphic 10" descr="Star">
                <a:extLst>
                  <a:ext uri="{FF2B5EF4-FFF2-40B4-BE49-F238E27FC236}">
                    <a16:creationId xmlns:a16="http://schemas.microsoft.com/office/drawing/2014/main" id="{524232EE-D376-44F7-9FE1-928908D37A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1500" y="2404754"/>
                <a:ext cx="295892" cy="295892"/>
              </a:xfrm>
              <a:prstGeom prst="rect">
                <a:avLst/>
              </a:prstGeom>
            </p:spPr>
          </p:pic>
        </p:grpSp>
      </p:grpSp>
      <p:grpSp>
        <p:nvGrpSpPr>
          <p:cNvPr id="15" name="Group 14">
            <a:extLst>
              <a:ext uri="{FF2B5EF4-FFF2-40B4-BE49-F238E27FC236}">
                <a16:creationId xmlns:a16="http://schemas.microsoft.com/office/drawing/2014/main" id="{4E4D258F-D327-4A49-98F7-B1635FEE4F35}"/>
              </a:ext>
            </a:extLst>
          </p:cNvPr>
          <p:cNvGrpSpPr/>
          <p:nvPr/>
        </p:nvGrpSpPr>
        <p:grpSpPr>
          <a:xfrm>
            <a:off x="7315439" y="4797985"/>
            <a:ext cx="2204577" cy="627280"/>
            <a:chOff x="6403514" y="4310266"/>
            <a:chExt cx="2204577" cy="627280"/>
          </a:xfrm>
        </p:grpSpPr>
        <p:graphicFrame>
          <p:nvGraphicFramePr>
            <p:cNvPr id="12" name="Table">
              <a:extLst>
                <a:ext uri="{FF2B5EF4-FFF2-40B4-BE49-F238E27FC236}">
                  <a16:creationId xmlns:a16="http://schemas.microsoft.com/office/drawing/2014/main" id="{0279274F-C18F-41C7-9C55-FD4B63813AB6}"/>
                </a:ext>
              </a:extLst>
            </p:cNvPr>
            <p:cNvGraphicFramePr/>
            <p:nvPr>
              <p:extLst>
                <p:ext uri="{D42A27DB-BD31-4B8C-83A1-F6EECF244321}">
                  <p14:modId xmlns:p14="http://schemas.microsoft.com/office/powerpoint/2010/main" val="762617012"/>
                </p:ext>
              </p:extLst>
            </p:nvPr>
          </p:nvGraphicFramePr>
          <p:xfrm>
            <a:off x="6414932" y="4674200"/>
            <a:ext cx="1109047" cy="260449"/>
          </p:xfrm>
          <a:graphic>
            <a:graphicData uri="http://schemas.openxmlformats.org/drawingml/2006/table">
              <a:tbl>
                <a:tblPr bandRow="1"/>
                <a:tblGrid>
                  <a:gridCol w="554159">
                    <a:extLst>
                      <a:ext uri="{9D8B030D-6E8A-4147-A177-3AD203B41FA5}">
                        <a16:colId xmlns:a16="http://schemas.microsoft.com/office/drawing/2014/main" val="20000"/>
                      </a:ext>
                    </a:extLst>
                  </a:gridCol>
                  <a:gridCol w="554888">
                    <a:extLst>
                      <a:ext uri="{9D8B030D-6E8A-4147-A177-3AD203B41FA5}">
                        <a16:colId xmlns:a16="http://schemas.microsoft.com/office/drawing/2014/main" val="20001"/>
                      </a:ext>
                    </a:extLst>
                  </a:gridCol>
                </a:tblGrid>
                <a:tr h="260449">
                  <a:tc>
                    <a:txBody>
                      <a:bodyPr/>
                      <a:lstStyle/>
                      <a:p>
                        <a:pPr algn="ctr" defTabSz="914400"/>
                        <a:r>
                          <a:rPr lang="en-US" sz="1200" b="1" dirty="0">
                            <a:solidFill>
                              <a:srgbClr val="005493"/>
                            </a:solidFill>
                            <a:latin typeface="+mn-lt"/>
                            <a:ea typeface="+mn-ea"/>
                            <a:cs typeface="+mn-cs"/>
                            <a:sym typeface="Helvetica"/>
                          </a:rPr>
                          <a:t>$6,620</a:t>
                        </a:r>
                        <a:endParaRPr sz="1200" b="1" dirty="0">
                          <a:solidFill>
                            <a:srgbClr val="005493"/>
                          </a:solidFill>
                          <a:latin typeface="+mn-lt"/>
                          <a:ea typeface="+mn-ea"/>
                          <a:cs typeface="+mn-cs"/>
                          <a:sym typeface="Helvetica"/>
                        </a:endParaRP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algn="ctr" defTabSz="914400"/>
                        <a:r>
                          <a:rPr lang="en-US" sz="1200" b="1" dirty="0">
                            <a:solidFill>
                              <a:srgbClr val="005493"/>
                            </a:solidFill>
                            <a:latin typeface="+mn-lt"/>
                            <a:ea typeface="+mn-ea"/>
                            <a:cs typeface="+mn-cs"/>
                            <a:sym typeface="Helvetica"/>
                          </a:rPr>
                          <a:t>$3,310</a:t>
                        </a:r>
                        <a:endParaRPr sz="1200" b="1" dirty="0">
                          <a:solidFill>
                            <a:srgbClr val="005493"/>
                          </a:solidFill>
                          <a:latin typeface="+mn-lt"/>
                          <a:ea typeface="+mn-ea"/>
                          <a:cs typeface="+mn-cs"/>
                          <a:sym typeface="Helvetica"/>
                        </a:endParaRP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extLst>
                    <a:ext uri="{0D108BD9-81ED-4DB2-BD59-A6C34878D82A}">
                      <a16:rowId xmlns:a16="http://schemas.microsoft.com/office/drawing/2014/main" val="10000"/>
                    </a:ext>
                  </a:extLst>
                </a:tr>
              </a:tbl>
            </a:graphicData>
          </a:graphic>
        </p:graphicFrame>
        <p:graphicFrame>
          <p:nvGraphicFramePr>
            <p:cNvPr id="13" name="Table">
              <a:extLst>
                <a:ext uri="{FF2B5EF4-FFF2-40B4-BE49-F238E27FC236}">
                  <a16:creationId xmlns:a16="http://schemas.microsoft.com/office/drawing/2014/main" id="{CC8FB7B8-1FF6-440E-BE7D-4965FC54DAF1}"/>
                </a:ext>
              </a:extLst>
            </p:cNvPr>
            <p:cNvGraphicFramePr/>
            <p:nvPr>
              <p:extLst>
                <p:ext uri="{D42A27DB-BD31-4B8C-83A1-F6EECF244321}">
                  <p14:modId xmlns:p14="http://schemas.microsoft.com/office/powerpoint/2010/main" val="212215384"/>
                </p:ext>
              </p:extLst>
            </p:nvPr>
          </p:nvGraphicFramePr>
          <p:xfrm>
            <a:off x="6403514" y="4310266"/>
            <a:ext cx="1116705" cy="364332"/>
          </p:xfrm>
          <a:graphic>
            <a:graphicData uri="http://schemas.openxmlformats.org/drawingml/2006/table">
              <a:tbl>
                <a:tblPr bandRow="1"/>
                <a:tblGrid>
                  <a:gridCol w="1116705">
                    <a:extLst>
                      <a:ext uri="{9D8B030D-6E8A-4147-A177-3AD203B41FA5}">
                        <a16:colId xmlns:a16="http://schemas.microsoft.com/office/drawing/2014/main" val="20000"/>
                      </a:ext>
                    </a:extLst>
                  </a:gridCol>
                </a:tblGrid>
                <a:tr h="363141">
                  <a:tc>
                    <a:txBody>
                      <a:bodyPr/>
                      <a:lstStyle/>
                      <a:p>
                        <a:pPr algn="ctr" defTabSz="914400">
                          <a:defRPr sz="1700" b="1">
                            <a:solidFill>
                              <a:srgbClr val="005493"/>
                            </a:solidFill>
                            <a:latin typeface="+mn-lt"/>
                            <a:ea typeface="+mn-ea"/>
                            <a:cs typeface="+mn-cs"/>
                            <a:sym typeface="Helvetica"/>
                          </a:defRPr>
                        </a:pPr>
                        <a:r>
                          <a:rPr lang="en-US" sz="1000" dirty="0"/>
                          <a:t>Out-of-pocket</a:t>
                        </a:r>
                      </a:p>
                      <a:p>
                        <a:pPr algn="ctr" defTabSz="914400">
                          <a:defRPr sz="1700" b="1">
                            <a:solidFill>
                              <a:srgbClr val="005493"/>
                            </a:solidFill>
                            <a:latin typeface="+mn-lt"/>
                            <a:ea typeface="+mn-ea"/>
                            <a:cs typeface="+mn-cs"/>
                            <a:sym typeface="Helvetica"/>
                          </a:defRPr>
                        </a:pPr>
                        <a:r>
                          <a:rPr lang="en-US" sz="1000" dirty="0"/>
                          <a:t>limit in 2022</a:t>
                        </a:r>
                      </a:p>
                    </a:txBody>
                    <a:tcPr marL="29766" marR="29766" marT="29766" marB="29766"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noFill/>
                    </a:tcPr>
                  </a:tc>
                  <a:extLst>
                    <a:ext uri="{0D108BD9-81ED-4DB2-BD59-A6C34878D82A}">
                      <a16:rowId xmlns:a16="http://schemas.microsoft.com/office/drawing/2014/main" val="10000"/>
                    </a:ext>
                  </a:extLst>
                </a:tr>
              </a:tbl>
            </a:graphicData>
          </a:graphic>
        </p:graphicFrame>
        <p:graphicFrame>
          <p:nvGraphicFramePr>
            <p:cNvPr id="14" name="Table">
              <a:extLst>
                <a:ext uri="{FF2B5EF4-FFF2-40B4-BE49-F238E27FC236}">
                  <a16:creationId xmlns:a16="http://schemas.microsoft.com/office/drawing/2014/main" id="{9099327E-B31D-466E-B51D-ED6704619021}"/>
                </a:ext>
              </a:extLst>
            </p:cNvPr>
            <p:cNvGraphicFramePr/>
            <p:nvPr>
              <p:extLst>
                <p:ext uri="{D42A27DB-BD31-4B8C-83A1-F6EECF244321}">
                  <p14:modId xmlns:p14="http://schemas.microsoft.com/office/powerpoint/2010/main" val="2335081408"/>
                </p:ext>
              </p:extLst>
            </p:nvPr>
          </p:nvGraphicFramePr>
          <p:xfrm>
            <a:off x="7594781" y="4310266"/>
            <a:ext cx="1013310" cy="627280"/>
          </p:xfrm>
          <a:graphic>
            <a:graphicData uri="http://schemas.openxmlformats.org/drawingml/2006/table">
              <a:tbl>
                <a:tblPr bandRow="1"/>
                <a:tblGrid>
                  <a:gridCol w="1013310">
                    <a:extLst>
                      <a:ext uri="{9D8B030D-6E8A-4147-A177-3AD203B41FA5}">
                        <a16:colId xmlns:a16="http://schemas.microsoft.com/office/drawing/2014/main" val="20000"/>
                      </a:ext>
                    </a:extLst>
                  </a:gridCol>
                </a:tblGrid>
                <a:tr h="627280">
                  <a:tc>
                    <a:txBody>
                      <a:bodyPr/>
                      <a:lstStyle/>
                      <a:p>
                        <a:pPr algn="ctr" defTabSz="914400"/>
                        <a:r>
                          <a:rPr sz="900" b="1" dirty="0">
                            <a:solidFill>
                              <a:srgbClr val="005493"/>
                            </a:solidFill>
                            <a:latin typeface="+mn-lt"/>
                            <a:ea typeface="+mn-ea"/>
                            <a:cs typeface="+mn-cs"/>
                            <a:sym typeface="Helvetica"/>
                          </a:rPr>
                          <a:t>Guarantee Issue Plans for those </a:t>
                        </a:r>
                        <a:br>
                          <a:rPr lang="en-US" sz="900" b="1" dirty="0">
                            <a:solidFill>
                              <a:srgbClr val="005493"/>
                            </a:solidFill>
                            <a:latin typeface="+mn-lt"/>
                            <a:ea typeface="+mn-ea"/>
                            <a:cs typeface="+mn-cs"/>
                            <a:sym typeface="Helvetica"/>
                          </a:rPr>
                        </a:br>
                        <a:r>
                          <a:rPr lang="en-US" sz="900" b="1" dirty="0">
                            <a:solidFill>
                              <a:srgbClr val="005493"/>
                            </a:solidFill>
                            <a:latin typeface="+mn-lt"/>
                            <a:ea typeface="+mn-ea"/>
                            <a:cs typeface="+mn-cs"/>
                            <a:sym typeface="Helvetica"/>
                          </a:rPr>
                          <a:t>who</a:t>
                        </a:r>
                        <a:r>
                          <a:rPr sz="900" b="1" dirty="0">
                            <a:solidFill>
                              <a:srgbClr val="005493"/>
                            </a:solidFill>
                            <a:latin typeface="+mn-lt"/>
                            <a:ea typeface="+mn-ea"/>
                            <a:cs typeface="+mn-cs"/>
                            <a:sym typeface="Helvetica"/>
                          </a:rPr>
                          <a:t> qualify</a:t>
                        </a:r>
                      </a:p>
                    </a:txBody>
                    <a:tcPr marL="29766" marR="29766" marT="29766" marB="29766"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chemeClr val="accent2">
                          <a:satOff val="-63636"/>
                          <a:lumOff val="36666"/>
                        </a:schemeClr>
                      </a:solidFill>
                    </a:tcPr>
                  </a:tc>
                  <a:extLst>
                    <a:ext uri="{0D108BD9-81ED-4DB2-BD59-A6C34878D82A}">
                      <a16:rowId xmlns:a16="http://schemas.microsoft.com/office/drawing/2014/main" val="10000"/>
                    </a:ext>
                  </a:extLst>
                </a:tr>
              </a:tbl>
            </a:graphicData>
          </a:graphic>
        </p:graphicFrame>
      </p:grpSp>
    </p:spTree>
    <p:extLst>
      <p:ext uri="{BB962C8B-B14F-4D97-AF65-F5344CB8AC3E}">
        <p14:creationId xmlns:p14="http://schemas.microsoft.com/office/powerpoint/2010/main" val="3576075237"/>
      </p:ext>
    </p:extLst>
  </p:cSld>
  <p:clrMapOvr>
    <a:masterClrMapping/>
  </p:clrMapOvr>
</p:sld>
</file>

<file path=ppt/theme/theme1.xml><?xml version="1.0" encoding="utf-8"?>
<a:theme xmlns:a="http://schemas.openxmlformats.org/drawingml/2006/main" name="Master Pitch">
  <a:themeElements>
    <a:clrScheme name="Custom 5">
      <a:dk1>
        <a:srgbClr val="000000"/>
      </a:dk1>
      <a:lt1>
        <a:srgbClr val="FFFFFF"/>
      </a:lt1>
      <a:dk2>
        <a:srgbClr val="194AAA"/>
      </a:dk2>
      <a:lt2>
        <a:srgbClr val="FFFCFF"/>
      </a:lt2>
      <a:accent1>
        <a:srgbClr val="1964AA"/>
      </a:accent1>
      <a:accent2>
        <a:srgbClr val="AA6C4B"/>
      </a:accent2>
      <a:accent3>
        <a:srgbClr val="679ED0"/>
      </a:accent3>
      <a:accent4>
        <a:srgbClr val="1964AA"/>
      </a:accent4>
      <a:accent5>
        <a:srgbClr val="7FC3FF"/>
      </a:accent5>
      <a:accent6>
        <a:srgbClr val="D4402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4B3218F7187F4796DE4490A08E5191" ma:contentTypeVersion="10" ma:contentTypeDescription="Create a new document." ma:contentTypeScope="" ma:versionID="c85c25ca2b92233052ca56806a6d3ef7">
  <xsd:schema xmlns:xsd="http://www.w3.org/2001/XMLSchema" xmlns:xs="http://www.w3.org/2001/XMLSchema" xmlns:p="http://schemas.microsoft.com/office/2006/metadata/properties" xmlns:ns3="dcf48818-e6d3-4589-b350-040ae6b91e8a" targetNamespace="http://schemas.microsoft.com/office/2006/metadata/properties" ma:root="true" ma:fieldsID="0c3273c387580cd365ee4db472a85454" ns3:_="">
    <xsd:import namespace="dcf48818-e6d3-4589-b350-040ae6b91e8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f48818-e6d3-4589-b350-040ae6b91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0A2644-C4CE-476F-93FA-AC4927C986A7}">
  <ds:schemaRefs>
    <ds:schemaRef ds:uri="http://schemas.microsoft.com/office/infopath/2007/PartnerControls"/>
    <ds:schemaRef ds:uri="http://purl.org/dc/dcmitype/"/>
    <ds:schemaRef ds:uri="dcf48818-e6d3-4589-b350-040ae6b91e8a"/>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DD70E1-DB48-441D-A644-BED7B6EDCBB2}">
  <ds:schemaRefs>
    <ds:schemaRef ds:uri="http://schemas.microsoft.com/sharepoint/v3/contenttype/forms"/>
  </ds:schemaRefs>
</ds:datastoreItem>
</file>

<file path=customXml/itemProps3.xml><?xml version="1.0" encoding="utf-8"?>
<ds:datastoreItem xmlns:ds="http://schemas.openxmlformats.org/officeDocument/2006/customXml" ds:itemID="{630A0FBB-F562-47BF-A6C9-D6D23072D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f48818-e6d3-4589-b350-040ae6b91e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31031</TotalTime>
  <Words>1112</Words>
  <Application>Microsoft Office PowerPoint</Application>
  <PresentationFormat>Custom</PresentationFormat>
  <Paragraphs>251</Paragraphs>
  <Slides>16</Slides>
  <Notes>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16</vt:i4>
      </vt:variant>
    </vt:vector>
  </HeadingPairs>
  <TitlesOfParts>
    <vt:vector size="32" baseType="lpstr">
      <vt:lpstr>Arial</vt:lpstr>
      <vt:lpstr>Arial Black</vt:lpstr>
      <vt:lpstr>Arial Narrow</vt:lpstr>
      <vt:lpstr>Arialic Hollow</vt:lpstr>
      <vt:lpstr>Calibri</vt:lpstr>
      <vt:lpstr>Calibri Light</vt:lpstr>
      <vt:lpstr>FontAwesome Regular</vt:lpstr>
      <vt:lpstr>Helvetica Light</vt:lpstr>
      <vt:lpstr>Lato</vt:lpstr>
      <vt:lpstr>Lato Bold</vt:lpstr>
      <vt:lpstr>Lato Light</vt:lpstr>
      <vt:lpstr>Lato Regular</vt:lpstr>
      <vt:lpstr>Lemon/Milk</vt:lpstr>
      <vt:lpstr>Myriad Pro Cond</vt:lpstr>
      <vt:lpstr>Master Pitch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Zacomic Studios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Olvin Rivera</dc:creator>
  <cp:keywords>Powerpoint, ppt, pptx, business, presentation</cp:keywords>
  <dc:description/>
  <cp:lastModifiedBy>Stephanie Orchard</cp:lastModifiedBy>
  <cp:revision>1709</cp:revision>
  <dcterms:created xsi:type="dcterms:W3CDTF">2015-06-05T17:51:08Z</dcterms:created>
  <dcterms:modified xsi:type="dcterms:W3CDTF">2022-09-14T14:04:55Z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0x010100CD4B3218F7187F4796DE4490A08E5191</vt:lpwstr>
  </property>
</Properties>
</file>